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3" r:id="rId8"/>
    <p:sldId id="262" r:id="rId9"/>
    <p:sldId id="265" r:id="rId10"/>
    <p:sldId id="266" r:id="rId11"/>
    <p:sldId id="264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12/26/2019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12/26/2019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12/26/2019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12/26/2019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12/26/2019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 8"/>
          <p:cNvGrpSpPr>
            <a:grpSpLocks noChangeAspect="1"/>
          </p:cNvGrpSpPr>
          <p:nvPr/>
        </p:nvGrpSpPr>
        <p:grpSpPr>
          <a:xfrm>
            <a:off x="846513" y="86659"/>
            <a:ext cx="10498974" cy="585673"/>
            <a:chOff x="217104" y="22257"/>
            <a:chExt cx="11653470" cy="650076"/>
          </a:xfrm>
        </p:grpSpPr>
        <p:pic>
          <p:nvPicPr>
            <p:cNvPr id="5" name="Resim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340" t="6004" r="28655" b="6517"/>
            <a:stretch/>
          </p:blipFill>
          <p:spPr>
            <a:xfrm>
              <a:off x="3397428" y="22257"/>
              <a:ext cx="2480940" cy="644174"/>
            </a:xfrm>
            <a:prstGeom prst="rect">
              <a:avLst/>
            </a:prstGeom>
          </p:spPr>
        </p:pic>
        <p:pic>
          <p:nvPicPr>
            <p:cNvPr id="6" name="Resim 5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091" t="9569" r="19886" b="9211"/>
            <a:stretch/>
          </p:blipFill>
          <p:spPr>
            <a:xfrm>
              <a:off x="10794077" y="74658"/>
              <a:ext cx="1076497" cy="547270"/>
            </a:xfrm>
            <a:prstGeom prst="rect">
              <a:avLst/>
            </a:prstGeom>
          </p:spPr>
        </p:pic>
        <p:pic>
          <p:nvPicPr>
            <p:cNvPr id="7" name="Resim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104" y="28159"/>
              <a:ext cx="1546015" cy="644174"/>
            </a:xfrm>
            <a:prstGeom prst="rect">
              <a:avLst/>
            </a:prstGeom>
          </p:spPr>
        </p:pic>
        <p:pic>
          <p:nvPicPr>
            <p:cNvPr id="8" name="Resim 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12678" y="86851"/>
              <a:ext cx="1115468" cy="522885"/>
            </a:xfrm>
            <a:prstGeom prst="rect">
              <a:avLst/>
            </a:prstGeom>
          </p:spPr>
        </p:pic>
      </p:grpSp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PROJE ADI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Adı - Soyadı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675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3321554" cy="4601183"/>
          </a:xfrm>
        </p:spPr>
        <p:txBody>
          <a:bodyPr/>
          <a:lstStyle/>
          <a:p>
            <a:r>
              <a:rPr lang="tr-TR" dirty="0" smtClean="0"/>
              <a:t>PROTOTİP FOTOĞRAFLARI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grpSp>
        <p:nvGrpSpPr>
          <p:cNvPr id="8" name="Grup 7"/>
          <p:cNvGrpSpPr>
            <a:grpSpLocks noChangeAspect="1"/>
          </p:cNvGrpSpPr>
          <p:nvPr/>
        </p:nvGrpSpPr>
        <p:grpSpPr>
          <a:xfrm>
            <a:off x="846513" y="86659"/>
            <a:ext cx="10498974" cy="585673"/>
            <a:chOff x="217104" y="22257"/>
            <a:chExt cx="11653470" cy="650076"/>
          </a:xfrm>
        </p:grpSpPr>
        <p:pic>
          <p:nvPicPr>
            <p:cNvPr id="9" name="Resim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340" t="6004" r="28655" b="6517"/>
            <a:stretch/>
          </p:blipFill>
          <p:spPr>
            <a:xfrm>
              <a:off x="3397428" y="22257"/>
              <a:ext cx="2480940" cy="644174"/>
            </a:xfrm>
            <a:prstGeom prst="rect">
              <a:avLst/>
            </a:prstGeom>
          </p:spPr>
        </p:pic>
        <p:pic>
          <p:nvPicPr>
            <p:cNvPr id="10" name="Resim 9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091" t="9569" r="19886" b="9211"/>
            <a:stretch/>
          </p:blipFill>
          <p:spPr>
            <a:xfrm>
              <a:off x="10794077" y="74658"/>
              <a:ext cx="1076497" cy="547270"/>
            </a:xfrm>
            <a:prstGeom prst="rect">
              <a:avLst/>
            </a:prstGeom>
          </p:spPr>
        </p:pic>
        <p:pic>
          <p:nvPicPr>
            <p:cNvPr id="11" name="Resim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104" y="28159"/>
              <a:ext cx="1546015" cy="644174"/>
            </a:xfrm>
            <a:prstGeom prst="rect">
              <a:avLst/>
            </a:prstGeom>
          </p:spPr>
        </p:pic>
        <p:pic>
          <p:nvPicPr>
            <p:cNvPr id="12" name="Resim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12678" y="86851"/>
              <a:ext cx="1115468" cy="5228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26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3163612" cy="4601183"/>
          </a:xfrm>
        </p:spPr>
        <p:txBody>
          <a:bodyPr/>
          <a:lstStyle/>
          <a:p>
            <a:r>
              <a:rPr lang="tr-TR" dirty="0" smtClean="0"/>
              <a:t>ELDE EDİLEN SONUÇLAR (Prototipin çalışma durumu ve değerlendirilmesi)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grpSp>
        <p:nvGrpSpPr>
          <p:cNvPr id="8" name="Grup 7"/>
          <p:cNvGrpSpPr>
            <a:grpSpLocks noChangeAspect="1"/>
          </p:cNvGrpSpPr>
          <p:nvPr/>
        </p:nvGrpSpPr>
        <p:grpSpPr>
          <a:xfrm>
            <a:off x="846513" y="86659"/>
            <a:ext cx="10498974" cy="585673"/>
            <a:chOff x="217104" y="22257"/>
            <a:chExt cx="11653470" cy="650076"/>
          </a:xfrm>
        </p:grpSpPr>
        <p:pic>
          <p:nvPicPr>
            <p:cNvPr id="9" name="Resim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340" t="6004" r="28655" b="6517"/>
            <a:stretch/>
          </p:blipFill>
          <p:spPr>
            <a:xfrm>
              <a:off x="3397428" y="22257"/>
              <a:ext cx="2480940" cy="644174"/>
            </a:xfrm>
            <a:prstGeom prst="rect">
              <a:avLst/>
            </a:prstGeom>
          </p:spPr>
        </p:pic>
        <p:pic>
          <p:nvPicPr>
            <p:cNvPr id="10" name="Resim 9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091" t="9569" r="19886" b="9211"/>
            <a:stretch/>
          </p:blipFill>
          <p:spPr>
            <a:xfrm>
              <a:off x="10794077" y="74658"/>
              <a:ext cx="1076497" cy="547270"/>
            </a:xfrm>
            <a:prstGeom prst="rect">
              <a:avLst/>
            </a:prstGeom>
          </p:spPr>
        </p:pic>
        <p:pic>
          <p:nvPicPr>
            <p:cNvPr id="11" name="Resim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104" y="28159"/>
              <a:ext cx="1546015" cy="644174"/>
            </a:xfrm>
            <a:prstGeom prst="rect">
              <a:avLst/>
            </a:prstGeom>
          </p:spPr>
        </p:pic>
        <p:pic>
          <p:nvPicPr>
            <p:cNvPr id="12" name="Resim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12678" y="86851"/>
              <a:ext cx="1115468" cy="5228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9405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3163612" cy="4601183"/>
          </a:xfrm>
        </p:spPr>
        <p:txBody>
          <a:bodyPr/>
          <a:lstStyle/>
          <a:p>
            <a:r>
              <a:rPr lang="tr-TR" smtClean="0"/>
              <a:t>PROJENİN GELECEK BEKLENTİSİ ve FARKI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grpSp>
        <p:nvGrpSpPr>
          <p:cNvPr id="8" name="Grup 7"/>
          <p:cNvGrpSpPr>
            <a:grpSpLocks noChangeAspect="1"/>
          </p:cNvGrpSpPr>
          <p:nvPr/>
        </p:nvGrpSpPr>
        <p:grpSpPr>
          <a:xfrm>
            <a:off x="846513" y="86659"/>
            <a:ext cx="10498974" cy="585673"/>
            <a:chOff x="217104" y="22257"/>
            <a:chExt cx="11653470" cy="650076"/>
          </a:xfrm>
        </p:grpSpPr>
        <p:pic>
          <p:nvPicPr>
            <p:cNvPr id="9" name="Resim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340" t="6004" r="28655" b="6517"/>
            <a:stretch/>
          </p:blipFill>
          <p:spPr>
            <a:xfrm>
              <a:off x="3397428" y="22257"/>
              <a:ext cx="2480940" cy="644174"/>
            </a:xfrm>
            <a:prstGeom prst="rect">
              <a:avLst/>
            </a:prstGeom>
          </p:spPr>
        </p:pic>
        <p:pic>
          <p:nvPicPr>
            <p:cNvPr id="10" name="Resim 9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091" t="9569" r="19886" b="9211"/>
            <a:stretch/>
          </p:blipFill>
          <p:spPr>
            <a:xfrm>
              <a:off x="10794077" y="74658"/>
              <a:ext cx="1076497" cy="547270"/>
            </a:xfrm>
            <a:prstGeom prst="rect">
              <a:avLst/>
            </a:prstGeom>
          </p:spPr>
        </p:pic>
        <p:pic>
          <p:nvPicPr>
            <p:cNvPr id="11" name="Resim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104" y="28159"/>
              <a:ext cx="1546015" cy="644174"/>
            </a:xfrm>
            <a:prstGeom prst="rect">
              <a:avLst/>
            </a:prstGeom>
          </p:spPr>
        </p:pic>
        <p:pic>
          <p:nvPicPr>
            <p:cNvPr id="12" name="Resim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12678" y="86851"/>
              <a:ext cx="1115468" cy="5228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6374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3163612" cy="4601183"/>
          </a:xfrm>
        </p:spPr>
        <p:txBody>
          <a:bodyPr/>
          <a:lstStyle/>
          <a:p>
            <a:r>
              <a:rPr lang="tr-TR" dirty="0"/>
              <a:t>Projenizin Hedef Kitlesi, Müşteri Grubu Kimdir, Pazar Hacmi Nedir?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grpSp>
        <p:nvGrpSpPr>
          <p:cNvPr id="8" name="Grup 7"/>
          <p:cNvGrpSpPr>
            <a:grpSpLocks noChangeAspect="1"/>
          </p:cNvGrpSpPr>
          <p:nvPr/>
        </p:nvGrpSpPr>
        <p:grpSpPr>
          <a:xfrm>
            <a:off x="846513" y="86659"/>
            <a:ext cx="10498974" cy="585673"/>
            <a:chOff x="217104" y="22257"/>
            <a:chExt cx="11653470" cy="650076"/>
          </a:xfrm>
        </p:grpSpPr>
        <p:pic>
          <p:nvPicPr>
            <p:cNvPr id="9" name="Resim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340" t="6004" r="28655" b="6517"/>
            <a:stretch/>
          </p:blipFill>
          <p:spPr>
            <a:xfrm>
              <a:off x="3397428" y="22257"/>
              <a:ext cx="2480940" cy="644174"/>
            </a:xfrm>
            <a:prstGeom prst="rect">
              <a:avLst/>
            </a:prstGeom>
          </p:spPr>
        </p:pic>
        <p:pic>
          <p:nvPicPr>
            <p:cNvPr id="10" name="Resim 9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091" t="9569" r="19886" b="9211"/>
            <a:stretch/>
          </p:blipFill>
          <p:spPr>
            <a:xfrm>
              <a:off x="10794077" y="74658"/>
              <a:ext cx="1076497" cy="547270"/>
            </a:xfrm>
            <a:prstGeom prst="rect">
              <a:avLst/>
            </a:prstGeom>
          </p:spPr>
        </p:pic>
        <p:pic>
          <p:nvPicPr>
            <p:cNvPr id="11" name="Resim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104" y="28159"/>
              <a:ext cx="1546015" cy="644174"/>
            </a:xfrm>
            <a:prstGeom prst="rect">
              <a:avLst/>
            </a:prstGeom>
          </p:spPr>
        </p:pic>
        <p:pic>
          <p:nvPicPr>
            <p:cNvPr id="12" name="Resim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12678" y="86851"/>
              <a:ext cx="1115468" cy="5228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1614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PROJENİN SAHİBİ ve DANIŞMANI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grpSp>
        <p:nvGrpSpPr>
          <p:cNvPr id="9" name="Grup 8"/>
          <p:cNvGrpSpPr>
            <a:grpSpLocks noChangeAspect="1"/>
          </p:cNvGrpSpPr>
          <p:nvPr/>
        </p:nvGrpSpPr>
        <p:grpSpPr>
          <a:xfrm>
            <a:off x="846513" y="86659"/>
            <a:ext cx="10498974" cy="585673"/>
            <a:chOff x="217104" y="22257"/>
            <a:chExt cx="11653470" cy="650076"/>
          </a:xfrm>
        </p:grpSpPr>
        <p:pic>
          <p:nvPicPr>
            <p:cNvPr id="10" name="Resim 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340" t="6004" r="28655" b="6517"/>
            <a:stretch/>
          </p:blipFill>
          <p:spPr>
            <a:xfrm>
              <a:off x="3397428" y="22257"/>
              <a:ext cx="2480940" cy="644174"/>
            </a:xfrm>
            <a:prstGeom prst="rect">
              <a:avLst/>
            </a:prstGeom>
          </p:spPr>
        </p:pic>
        <p:pic>
          <p:nvPicPr>
            <p:cNvPr id="11" name="Resim 10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091" t="9569" r="19886" b="9211"/>
            <a:stretch/>
          </p:blipFill>
          <p:spPr>
            <a:xfrm>
              <a:off x="10794077" y="74658"/>
              <a:ext cx="1076497" cy="547270"/>
            </a:xfrm>
            <a:prstGeom prst="rect">
              <a:avLst/>
            </a:prstGeom>
          </p:spPr>
        </p:pic>
        <p:pic>
          <p:nvPicPr>
            <p:cNvPr id="12" name="Resim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104" y="28159"/>
              <a:ext cx="1546015" cy="644174"/>
            </a:xfrm>
            <a:prstGeom prst="rect">
              <a:avLst/>
            </a:prstGeom>
          </p:spPr>
        </p:pic>
        <p:pic>
          <p:nvPicPr>
            <p:cNvPr id="13" name="Resim 1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12678" y="86851"/>
              <a:ext cx="1115468" cy="5228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5091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PROJENİN ADI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grpSp>
        <p:nvGrpSpPr>
          <p:cNvPr id="8" name="Grup 7"/>
          <p:cNvGrpSpPr>
            <a:grpSpLocks noChangeAspect="1"/>
          </p:cNvGrpSpPr>
          <p:nvPr/>
        </p:nvGrpSpPr>
        <p:grpSpPr>
          <a:xfrm>
            <a:off x="846513" y="86659"/>
            <a:ext cx="10498974" cy="585673"/>
            <a:chOff x="217104" y="22257"/>
            <a:chExt cx="11653470" cy="650076"/>
          </a:xfrm>
        </p:grpSpPr>
        <p:pic>
          <p:nvPicPr>
            <p:cNvPr id="9" name="Resim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340" t="6004" r="28655" b="6517"/>
            <a:stretch/>
          </p:blipFill>
          <p:spPr>
            <a:xfrm>
              <a:off x="3397428" y="22257"/>
              <a:ext cx="2480940" cy="644174"/>
            </a:xfrm>
            <a:prstGeom prst="rect">
              <a:avLst/>
            </a:prstGeom>
          </p:spPr>
        </p:pic>
        <p:pic>
          <p:nvPicPr>
            <p:cNvPr id="10" name="Resim 9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091" t="9569" r="19886" b="9211"/>
            <a:stretch/>
          </p:blipFill>
          <p:spPr>
            <a:xfrm>
              <a:off x="10794077" y="74658"/>
              <a:ext cx="1076497" cy="547270"/>
            </a:xfrm>
            <a:prstGeom prst="rect">
              <a:avLst/>
            </a:prstGeom>
          </p:spPr>
        </p:pic>
        <p:pic>
          <p:nvPicPr>
            <p:cNvPr id="11" name="Resim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104" y="28159"/>
              <a:ext cx="1546015" cy="644174"/>
            </a:xfrm>
            <a:prstGeom prst="rect">
              <a:avLst/>
            </a:prstGeom>
          </p:spPr>
        </p:pic>
        <p:pic>
          <p:nvPicPr>
            <p:cNvPr id="12" name="Resim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12678" y="86851"/>
              <a:ext cx="1115468" cy="5228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3595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PROJENİN AMACI ve HEDEFLERİ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grpSp>
        <p:nvGrpSpPr>
          <p:cNvPr id="8" name="Grup 7"/>
          <p:cNvGrpSpPr>
            <a:grpSpLocks noChangeAspect="1"/>
          </p:cNvGrpSpPr>
          <p:nvPr/>
        </p:nvGrpSpPr>
        <p:grpSpPr>
          <a:xfrm>
            <a:off x="846513" y="86659"/>
            <a:ext cx="10498974" cy="585673"/>
            <a:chOff x="217104" y="22257"/>
            <a:chExt cx="11653470" cy="650076"/>
          </a:xfrm>
        </p:grpSpPr>
        <p:pic>
          <p:nvPicPr>
            <p:cNvPr id="9" name="Resim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340" t="6004" r="28655" b="6517"/>
            <a:stretch/>
          </p:blipFill>
          <p:spPr>
            <a:xfrm>
              <a:off x="3397428" y="22257"/>
              <a:ext cx="2480940" cy="644174"/>
            </a:xfrm>
            <a:prstGeom prst="rect">
              <a:avLst/>
            </a:prstGeom>
          </p:spPr>
        </p:pic>
        <p:pic>
          <p:nvPicPr>
            <p:cNvPr id="10" name="Resim 9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091" t="9569" r="19886" b="9211"/>
            <a:stretch/>
          </p:blipFill>
          <p:spPr>
            <a:xfrm>
              <a:off x="10794077" y="74658"/>
              <a:ext cx="1076497" cy="547270"/>
            </a:xfrm>
            <a:prstGeom prst="rect">
              <a:avLst/>
            </a:prstGeom>
          </p:spPr>
        </p:pic>
        <p:pic>
          <p:nvPicPr>
            <p:cNvPr id="11" name="Resim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104" y="28159"/>
              <a:ext cx="1546015" cy="644174"/>
            </a:xfrm>
            <a:prstGeom prst="rect">
              <a:avLst/>
            </a:prstGeom>
          </p:spPr>
        </p:pic>
        <p:pic>
          <p:nvPicPr>
            <p:cNvPr id="12" name="Resim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12678" y="86851"/>
              <a:ext cx="1115468" cy="5228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738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PROJENİN İLGİLİ OLDUĞU ALAN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grpSp>
        <p:nvGrpSpPr>
          <p:cNvPr id="12" name="Grup 11"/>
          <p:cNvGrpSpPr>
            <a:grpSpLocks noChangeAspect="1"/>
          </p:cNvGrpSpPr>
          <p:nvPr/>
        </p:nvGrpSpPr>
        <p:grpSpPr>
          <a:xfrm>
            <a:off x="846513" y="86659"/>
            <a:ext cx="10498974" cy="585673"/>
            <a:chOff x="217104" y="22257"/>
            <a:chExt cx="11653470" cy="650076"/>
          </a:xfrm>
        </p:grpSpPr>
        <p:pic>
          <p:nvPicPr>
            <p:cNvPr id="13" name="Resim 1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340" t="6004" r="28655" b="6517"/>
            <a:stretch/>
          </p:blipFill>
          <p:spPr>
            <a:xfrm>
              <a:off x="3397428" y="22257"/>
              <a:ext cx="2480940" cy="644174"/>
            </a:xfrm>
            <a:prstGeom prst="rect">
              <a:avLst/>
            </a:prstGeom>
          </p:spPr>
        </p:pic>
        <p:pic>
          <p:nvPicPr>
            <p:cNvPr id="14" name="Resim 1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091" t="9569" r="19886" b="9211"/>
            <a:stretch/>
          </p:blipFill>
          <p:spPr>
            <a:xfrm>
              <a:off x="10794077" y="74658"/>
              <a:ext cx="1076497" cy="547270"/>
            </a:xfrm>
            <a:prstGeom prst="rect">
              <a:avLst/>
            </a:prstGeom>
          </p:spPr>
        </p:pic>
        <p:pic>
          <p:nvPicPr>
            <p:cNvPr id="15" name="Resim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104" y="28159"/>
              <a:ext cx="1546015" cy="644174"/>
            </a:xfrm>
            <a:prstGeom prst="rect">
              <a:avLst/>
            </a:prstGeom>
          </p:spPr>
        </p:pic>
        <p:pic>
          <p:nvPicPr>
            <p:cNvPr id="16" name="Resim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12678" y="86851"/>
              <a:ext cx="1115468" cy="5228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8533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PROJEDE KULLANILAN YÖNTEMLER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grpSp>
        <p:nvGrpSpPr>
          <p:cNvPr id="8" name="Grup 7"/>
          <p:cNvGrpSpPr>
            <a:grpSpLocks noChangeAspect="1"/>
          </p:cNvGrpSpPr>
          <p:nvPr/>
        </p:nvGrpSpPr>
        <p:grpSpPr>
          <a:xfrm>
            <a:off x="846513" y="86659"/>
            <a:ext cx="10498974" cy="585673"/>
            <a:chOff x="217104" y="22257"/>
            <a:chExt cx="11653470" cy="650076"/>
          </a:xfrm>
        </p:grpSpPr>
        <p:pic>
          <p:nvPicPr>
            <p:cNvPr id="9" name="Resim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340" t="6004" r="28655" b="6517"/>
            <a:stretch/>
          </p:blipFill>
          <p:spPr>
            <a:xfrm>
              <a:off x="3397428" y="22257"/>
              <a:ext cx="2480940" cy="644174"/>
            </a:xfrm>
            <a:prstGeom prst="rect">
              <a:avLst/>
            </a:prstGeom>
          </p:spPr>
        </p:pic>
        <p:pic>
          <p:nvPicPr>
            <p:cNvPr id="10" name="Resim 9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091" t="9569" r="19886" b="9211"/>
            <a:stretch/>
          </p:blipFill>
          <p:spPr>
            <a:xfrm>
              <a:off x="10794077" y="74658"/>
              <a:ext cx="1076497" cy="547270"/>
            </a:xfrm>
            <a:prstGeom prst="rect">
              <a:avLst/>
            </a:prstGeom>
          </p:spPr>
        </p:pic>
        <p:pic>
          <p:nvPicPr>
            <p:cNvPr id="11" name="Resim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104" y="28159"/>
              <a:ext cx="1546015" cy="644174"/>
            </a:xfrm>
            <a:prstGeom prst="rect">
              <a:avLst/>
            </a:prstGeom>
          </p:spPr>
        </p:pic>
        <p:pic>
          <p:nvPicPr>
            <p:cNvPr id="12" name="Resim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12678" y="86851"/>
              <a:ext cx="1115468" cy="5228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7321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PROJENİN SÜRESİ ve UYGULAMA ADIMLARI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Proje takvimi ekleyiniz</a:t>
            </a:r>
          </a:p>
          <a:p>
            <a:endParaRPr lang="tr-TR" dirty="0"/>
          </a:p>
        </p:txBody>
      </p:sp>
      <p:grpSp>
        <p:nvGrpSpPr>
          <p:cNvPr id="8" name="Grup 7"/>
          <p:cNvGrpSpPr>
            <a:grpSpLocks noChangeAspect="1"/>
          </p:cNvGrpSpPr>
          <p:nvPr/>
        </p:nvGrpSpPr>
        <p:grpSpPr>
          <a:xfrm>
            <a:off x="846513" y="86659"/>
            <a:ext cx="10498974" cy="585673"/>
            <a:chOff x="217104" y="22257"/>
            <a:chExt cx="11653470" cy="650076"/>
          </a:xfrm>
        </p:grpSpPr>
        <p:pic>
          <p:nvPicPr>
            <p:cNvPr id="9" name="Resim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340" t="6004" r="28655" b="6517"/>
            <a:stretch/>
          </p:blipFill>
          <p:spPr>
            <a:xfrm>
              <a:off x="3397428" y="22257"/>
              <a:ext cx="2480940" cy="644174"/>
            </a:xfrm>
            <a:prstGeom prst="rect">
              <a:avLst/>
            </a:prstGeom>
          </p:spPr>
        </p:pic>
        <p:pic>
          <p:nvPicPr>
            <p:cNvPr id="10" name="Resim 9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091" t="9569" r="19886" b="9211"/>
            <a:stretch/>
          </p:blipFill>
          <p:spPr>
            <a:xfrm>
              <a:off x="10794077" y="74658"/>
              <a:ext cx="1076497" cy="547270"/>
            </a:xfrm>
            <a:prstGeom prst="rect">
              <a:avLst/>
            </a:prstGeom>
          </p:spPr>
        </p:pic>
        <p:pic>
          <p:nvPicPr>
            <p:cNvPr id="11" name="Resim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104" y="28159"/>
              <a:ext cx="1546015" cy="644174"/>
            </a:xfrm>
            <a:prstGeom prst="rect">
              <a:avLst/>
            </a:prstGeom>
          </p:spPr>
        </p:pic>
        <p:pic>
          <p:nvPicPr>
            <p:cNvPr id="12" name="Resim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12678" y="86851"/>
              <a:ext cx="1115468" cy="5228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0019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3163612" cy="4601183"/>
          </a:xfrm>
        </p:spPr>
        <p:txBody>
          <a:bodyPr/>
          <a:lstStyle/>
          <a:p>
            <a:r>
              <a:rPr lang="tr-TR" dirty="0" smtClean="0"/>
              <a:t>KULLANILAN MATERYALLER VE BÜTÇE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grpSp>
        <p:nvGrpSpPr>
          <p:cNvPr id="8" name="Grup 7"/>
          <p:cNvGrpSpPr>
            <a:grpSpLocks noChangeAspect="1"/>
          </p:cNvGrpSpPr>
          <p:nvPr/>
        </p:nvGrpSpPr>
        <p:grpSpPr>
          <a:xfrm>
            <a:off x="846513" y="86659"/>
            <a:ext cx="10498974" cy="585673"/>
            <a:chOff x="217104" y="22257"/>
            <a:chExt cx="11653470" cy="650076"/>
          </a:xfrm>
        </p:grpSpPr>
        <p:pic>
          <p:nvPicPr>
            <p:cNvPr id="9" name="Resim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340" t="6004" r="28655" b="6517"/>
            <a:stretch/>
          </p:blipFill>
          <p:spPr>
            <a:xfrm>
              <a:off x="3397428" y="22257"/>
              <a:ext cx="2480940" cy="644174"/>
            </a:xfrm>
            <a:prstGeom prst="rect">
              <a:avLst/>
            </a:prstGeom>
          </p:spPr>
        </p:pic>
        <p:pic>
          <p:nvPicPr>
            <p:cNvPr id="10" name="Resim 9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091" t="9569" r="19886" b="9211"/>
            <a:stretch/>
          </p:blipFill>
          <p:spPr>
            <a:xfrm>
              <a:off x="10794077" y="74658"/>
              <a:ext cx="1076497" cy="547270"/>
            </a:xfrm>
            <a:prstGeom prst="rect">
              <a:avLst/>
            </a:prstGeom>
          </p:spPr>
        </p:pic>
        <p:pic>
          <p:nvPicPr>
            <p:cNvPr id="11" name="Resim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104" y="28159"/>
              <a:ext cx="1546015" cy="644174"/>
            </a:xfrm>
            <a:prstGeom prst="rect">
              <a:avLst/>
            </a:prstGeom>
          </p:spPr>
        </p:pic>
        <p:pic>
          <p:nvPicPr>
            <p:cNvPr id="12" name="Resim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12678" y="86851"/>
              <a:ext cx="1115468" cy="5228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0392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3163612" cy="4601183"/>
          </a:xfrm>
        </p:spPr>
        <p:txBody>
          <a:bodyPr/>
          <a:lstStyle/>
          <a:p>
            <a:r>
              <a:rPr lang="tr-TR" dirty="0" smtClean="0"/>
              <a:t>PROTOTİP ÇALIŞMA PRENSİBİ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grpSp>
        <p:nvGrpSpPr>
          <p:cNvPr id="8" name="Grup 7"/>
          <p:cNvGrpSpPr>
            <a:grpSpLocks noChangeAspect="1"/>
          </p:cNvGrpSpPr>
          <p:nvPr/>
        </p:nvGrpSpPr>
        <p:grpSpPr>
          <a:xfrm>
            <a:off x="846513" y="86659"/>
            <a:ext cx="10498974" cy="585673"/>
            <a:chOff x="217104" y="22257"/>
            <a:chExt cx="11653470" cy="650076"/>
          </a:xfrm>
        </p:grpSpPr>
        <p:pic>
          <p:nvPicPr>
            <p:cNvPr id="9" name="Resim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340" t="6004" r="28655" b="6517"/>
            <a:stretch/>
          </p:blipFill>
          <p:spPr>
            <a:xfrm>
              <a:off x="3397428" y="22257"/>
              <a:ext cx="2480940" cy="644174"/>
            </a:xfrm>
            <a:prstGeom prst="rect">
              <a:avLst/>
            </a:prstGeom>
          </p:spPr>
        </p:pic>
        <p:pic>
          <p:nvPicPr>
            <p:cNvPr id="10" name="Resim 9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091" t="9569" r="19886" b="9211"/>
            <a:stretch/>
          </p:blipFill>
          <p:spPr>
            <a:xfrm>
              <a:off x="10794077" y="74658"/>
              <a:ext cx="1076497" cy="547270"/>
            </a:xfrm>
            <a:prstGeom prst="rect">
              <a:avLst/>
            </a:prstGeom>
          </p:spPr>
        </p:pic>
        <p:pic>
          <p:nvPicPr>
            <p:cNvPr id="11" name="Resim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104" y="28159"/>
              <a:ext cx="1546015" cy="644174"/>
            </a:xfrm>
            <a:prstGeom prst="rect">
              <a:avLst/>
            </a:prstGeom>
          </p:spPr>
        </p:pic>
        <p:pic>
          <p:nvPicPr>
            <p:cNvPr id="12" name="Resim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12678" y="86851"/>
              <a:ext cx="1115468" cy="5228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1287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Çerçev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TM03457475[[fn=Çerçeve]]</Template>
  <TotalTime>71</TotalTime>
  <Words>66</Words>
  <Application>Microsoft Office PowerPoint</Application>
  <PresentationFormat>Geniş ekran</PresentationFormat>
  <Paragraphs>15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6" baseType="lpstr">
      <vt:lpstr>Corbel</vt:lpstr>
      <vt:lpstr>Wingdings 2</vt:lpstr>
      <vt:lpstr>Çerçeve</vt:lpstr>
      <vt:lpstr>PROJE ADI</vt:lpstr>
      <vt:lpstr>PROJENİN SAHİBİ ve DANIŞMANI</vt:lpstr>
      <vt:lpstr>PROJENİN ADI</vt:lpstr>
      <vt:lpstr>PROJENİN AMACI ve HEDEFLERİ</vt:lpstr>
      <vt:lpstr>PROJENİN İLGİLİ OLDUĞU ALAN</vt:lpstr>
      <vt:lpstr>PROJEDE KULLANILAN YÖNTEMLER</vt:lpstr>
      <vt:lpstr>PROJENİN SÜRESİ ve UYGULAMA ADIMLARI</vt:lpstr>
      <vt:lpstr>KULLANILAN MATERYALLER VE BÜTÇE</vt:lpstr>
      <vt:lpstr>PROTOTİP ÇALIŞMA PRENSİBİ</vt:lpstr>
      <vt:lpstr>PROTOTİP FOTOĞRAFLARI</vt:lpstr>
      <vt:lpstr>ELDE EDİLEN SONUÇLAR (Prototipin çalışma durumu ve değerlendirilmesi)</vt:lpstr>
      <vt:lpstr>PROJENİN GELECEK BEKLENTİSİ ve FARKI</vt:lpstr>
      <vt:lpstr>Projenizin Hedef Kitlesi, Müşteri Grubu Kimdir, Pazar Hacmi Nedir?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BENİM PROJEM</dc:title>
  <dc:creator>Devrim AKGÜNDÜZ</dc:creator>
  <cp:lastModifiedBy>Mustafa TUNCER</cp:lastModifiedBy>
  <cp:revision>9</cp:revision>
  <dcterms:created xsi:type="dcterms:W3CDTF">2019-11-29T11:09:25Z</dcterms:created>
  <dcterms:modified xsi:type="dcterms:W3CDTF">2019-12-26T15:19:53Z</dcterms:modified>
</cp:coreProperties>
</file>