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4.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5.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handoutMasterIdLst>
    <p:handoutMasterId r:id="rId64"/>
  </p:handoutMasterIdLst>
  <p:sldIdLst>
    <p:sldId id="828" r:id="rId2"/>
    <p:sldId id="758" r:id="rId3"/>
    <p:sldId id="601" r:id="rId4"/>
    <p:sldId id="653" r:id="rId5"/>
    <p:sldId id="852" r:id="rId6"/>
    <p:sldId id="820" r:id="rId7"/>
    <p:sldId id="853" r:id="rId8"/>
    <p:sldId id="854" r:id="rId9"/>
    <p:sldId id="889" r:id="rId10"/>
    <p:sldId id="841" r:id="rId11"/>
    <p:sldId id="842" r:id="rId12"/>
    <p:sldId id="843" r:id="rId13"/>
    <p:sldId id="844" r:id="rId14"/>
    <p:sldId id="845" r:id="rId15"/>
    <p:sldId id="846" r:id="rId16"/>
    <p:sldId id="847" r:id="rId17"/>
    <p:sldId id="850" r:id="rId18"/>
    <p:sldId id="851" r:id="rId19"/>
    <p:sldId id="795" r:id="rId20"/>
    <p:sldId id="796" r:id="rId21"/>
    <p:sldId id="762" r:id="rId22"/>
    <p:sldId id="797" r:id="rId23"/>
    <p:sldId id="798" r:id="rId24"/>
    <p:sldId id="856" r:id="rId25"/>
    <p:sldId id="766" r:id="rId26"/>
    <p:sldId id="857" r:id="rId27"/>
    <p:sldId id="858" r:id="rId28"/>
    <p:sldId id="859" r:id="rId29"/>
    <p:sldId id="860" r:id="rId30"/>
    <p:sldId id="861" r:id="rId31"/>
    <p:sldId id="864" r:id="rId32"/>
    <p:sldId id="865" r:id="rId33"/>
    <p:sldId id="866" r:id="rId34"/>
    <p:sldId id="867" r:id="rId35"/>
    <p:sldId id="868" r:id="rId36"/>
    <p:sldId id="869" r:id="rId37"/>
    <p:sldId id="870" r:id="rId38"/>
    <p:sldId id="871" r:id="rId39"/>
    <p:sldId id="872" r:id="rId40"/>
    <p:sldId id="873" r:id="rId41"/>
    <p:sldId id="874" r:id="rId42"/>
    <p:sldId id="875" r:id="rId43"/>
    <p:sldId id="876" r:id="rId44"/>
    <p:sldId id="877" r:id="rId45"/>
    <p:sldId id="878" r:id="rId46"/>
    <p:sldId id="879" r:id="rId47"/>
    <p:sldId id="880" r:id="rId48"/>
    <p:sldId id="881" r:id="rId49"/>
    <p:sldId id="882" r:id="rId50"/>
    <p:sldId id="883" r:id="rId51"/>
    <p:sldId id="884" r:id="rId52"/>
    <p:sldId id="885" r:id="rId53"/>
    <p:sldId id="886" r:id="rId54"/>
    <p:sldId id="887" r:id="rId55"/>
    <p:sldId id="888" r:id="rId56"/>
    <p:sldId id="862" r:id="rId57"/>
    <p:sldId id="725" r:id="rId58"/>
    <p:sldId id="728" r:id="rId59"/>
    <p:sldId id="816" r:id="rId60"/>
    <p:sldId id="817" r:id="rId61"/>
    <p:sldId id="831" r:id="rId62"/>
  </p:sldIdLst>
  <p:sldSz cx="9144000" cy="6858000" type="screen4x3"/>
  <p:notesSz cx="9928225" cy="6797675"/>
  <p:defaultTex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planti" initials="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00"/>
    <a:srgbClr val="669AD8"/>
    <a:srgbClr val="6C9EDA"/>
    <a:srgbClr val="6FA0DB"/>
    <a:srgbClr val="660033"/>
    <a:srgbClr val="FFCC66"/>
    <a:srgbClr val="FF9933"/>
    <a:srgbClr val="6600CC"/>
    <a:srgbClr val="33333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2" autoAdjust="0"/>
    <p:restoredTop sz="99647" autoAdjust="0"/>
  </p:normalViewPr>
  <p:slideViewPr>
    <p:cSldViewPr>
      <p:cViewPr>
        <p:scale>
          <a:sx n="124" d="100"/>
          <a:sy n="124" d="100"/>
        </p:scale>
        <p:origin x="-1512" y="-4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304;statistikler-31.12.2018.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304;stanbul%20Ayd&#305;n%20&#220;n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b="1">
                <a:solidFill>
                  <a:schemeClr val="accent6"/>
                </a:solidFill>
              </a:rPr>
              <a:t>Genel</a:t>
            </a:r>
            <a:r>
              <a:rPr lang="tr-TR" b="1" baseline="0">
                <a:solidFill>
                  <a:schemeClr val="accent6"/>
                </a:solidFill>
              </a:rPr>
              <a:t> Destek Verileri</a:t>
            </a:r>
            <a:endParaRPr lang="tr-TR" b="1">
              <a:solidFill>
                <a:schemeClr val="accent6"/>
              </a:solidFill>
            </a:endParaRPr>
          </a:p>
        </c:rich>
      </c:tx>
      <c:layout>
        <c:manualLayout>
          <c:xMode val="edge"/>
          <c:yMode val="edge"/>
          <c:x val="0.35835919473796346"/>
          <c:y val="6.0409945012679975E-2"/>
        </c:manualLayout>
      </c:layout>
      <c:overlay val="0"/>
      <c:spPr>
        <a:noFill/>
        <a:ln>
          <a:solidFill>
            <a:schemeClr val="tx1"/>
          </a:solidFill>
        </a:ln>
        <a:effectLst/>
      </c:spPr>
    </c:title>
    <c:autoTitleDeleted val="0"/>
    <c:plotArea>
      <c:layout/>
      <c:barChart>
        <c:barDir val="col"/>
        <c:grouping val="clustered"/>
        <c:varyColors val="0"/>
        <c:ser>
          <c:idx val="0"/>
          <c:order val="0"/>
          <c:tx>
            <c:strRef>
              <c:f>Sayfa2!$A$2</c:f>
              <c:strCache>
                <c:ptCount val="1"/>
                <c:pt idx="0">
                  <c:v>Genel Destek Verileri </c:v>
                </c:pt>
              </c:strCache>
            </c:strRef>
          </c:tx>
          <c:spPr>
            <a:solidFill>
              <a:schemeClr val="accent1"/>
            </a:solidFill>
            <a:ln>
              <a:noFill/>
            </a:ln>
            <a:effectLst/>
          </c:spPr>
          <c:invertIfNegative val="0"/>
          <c:cat>
            <c:numRef>
              <c:f>Sayfa2!$B$1:$J$1</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Sayfa2!$B$2:$J$2</c:f>
              <c:numCache>
                <c:formatCode>General</c:formatCode>
                <c:ptCount val="9"/>
              </c:numCache>
            </c:numRef>
          </c:val>
          <c:extLst xmlns:c16r2="http://schemas.microsoft.com/office/drawing/2015/06/chart">
            <c:ext xmlns:c16="http://schemas.microsoft.com/office/drawing/2014/chart" uri="{C3380CC4-5D6E-409C-BE32-E72D297353CC}">
              <c16:uniqueId val="{00000000-635C-4880-B424-73B94647174E}"/>
            </c:ext>
          </c:extLst>
        </c:ser>
        <c:ser>
          <c:idx val="1"/>
          <c:order val="1"/>
          <c:tx>
            <c:strRef>
              <c:f>Sayfa2!$A$3</c:f>
              <c:strCache>
                <c:ptCount val="1"/>
                <c:pt idx="0">
                  <c:v>Toplam Başvuru Sayısı (Katılımcı Sayılarıyla)</c:v>
                </c:pt>
              </c:strCache>
            </c:strRef>
          </c:tx>
          <c:spPr>
            <a:solidFill>
              <a:schemeClr val="accent2"/>
            </a:solidFill>
            <a:ln>
              <a:noFill/>
            </a:ln>
            <a:effectLst/>
          </c:spPr>
          <c:invertIfNegative val="0"/>
          <c:dLbls>
            <c:spPr>
              <a:solidFill>
                <a:schemeClr val="bg1"/>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Sayfa2!$B$1:$J$1</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Sayfa2!$B$3:$J$3</c:f>
              <c:numCache>
                <c:formatCode>General</c:formatCode>
                <c:ptCount val="9"/>
                <c:pt idx="0">
                  <c:v>38553</c:v>
                </c:pt>
                <c:pt idx="1">
                  <c:v>49154</c:v>
                </c:pt>
                <c:pt idx="2">
                  <c:v>49465</c:v>
                </c:pt>
                <c:pt idx="3">
                  <c:v>84721</c:v>
                </c:pt>
                <c:pt idx="4">
                  <c:v>90084</c:v>
                </c:pt>
                <c:pt idx="5">
                  <c:v>63223</c:v>
                </c:pt>
                <c:pt idx="6">
                  <c:v>41793</c:v>
                </c:pt>
                <c:pt idx="7">
                  <c:v>52751</c:v>
                </c:pt>
                <c:pt idx="8">
                  <c:v>62734</c:v>
                </c:pt>
              </c:numCache>
            </c:numRef>
          </c:val>
          <c:extLst xmlns:c16r2="http://schemas.microsoft.com/office/drawing/2015/06/chart">
            <c:ext xmlns:c16="http://schemas.microsoft.com/office/drawing/2014/chart" uri="{C3380CC4-5D6E-409C-BE32-E72D297353CC}">
              <c16:uniqueId val="{00000001-635C-4880-B424-73B94647174E}"/>
            </c:ext>
          </c:extLst>
        </c:ser>
        <c:ser>
          <c:idx val="3"/>
          <c:order val="2"/>
          <c:tx>
            <c:strRef>
              <c:f>Sayfa2!$A$5</c:f>
              <c:strCache>
                <c:ptCount val="1"/>
                <c:pt idx="0">
                  <c:v>Toplam Desteklenmekte Olan Kişi Sayısı (Katılımcı Sayılarıyla)</c:v>
                </c:pt>
              </c:strCache>
            </c:strRef>
          </c:tx>
          <c:spPr>
            <a:solidFill>
              <a:schemeClr val="accent4"/>
            </a:solidFill>
            <a:ln>
              <a:noFill/>
            </a:ln>
            <a:effectLst/>
          </c:spPr>
          <c:invertIfNegative val="0"/>
          <c:dLbls>
            <c:spPr>
              <a:solidFill>
                <a:schemeClr val="bg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ound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Sayfa2!$B$1:$J$1</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Sayfa2!$B$5:$J$5</c:f>
              <c:numCache>
                <c:formatCode>General</c:formatCode>
                <c:ptCount val="9"/>
                <c:pt idx="0">
                  <c:v>18856</c:v>
                </c:pt>
                <c:pt idx="1">
                  <c:v>18204</c:v>
                </c:pt>
                <c:pt idx="2">
                  <c:v>18530</c:v>
                </c:pt>
                <c:pt idx="3">
                  <c:v>25233</c:v>
                </c:pt>
                <c:pt idx="4">
                  <c:v>26778</c:v>
                </c:pt>
                <c:pt idx="5">
                  <c:v>23238</c:v>
                </c:pt>
                <c:pt idx="6">
                  <c:v>18653</c:v>
                </c:pt>
                <c:pt idx="7">
                  <c:v>15748</c:v>
                </c:pt>
                <c:pt idx="8">
                  <c:v>16765</c:v>
                </c:pt>
              </c:numCache>
            </c:numRef>
          </c:val>
          <c:extLst xmlns:c16r2="http://schemas.microsoft.com/office/drawing/2015/06/chart">
            <c:ext xmlns:c16="http://schemas.microsoft.com/office/drawing/2014/chart" uri="{C3380CC4-5D6E-409C-BE32-E72D297353CC}">
              <c16:uniqueId val="{00000003-635C-4880-B424-73B94647174E}"/>
            </c:ext>
          </c:extLst>
        </c:ser>
        <c:dLbls>
          <c:showLegendKey val="0"/>
          <c:showVal val="0"/>
          <c:showCatName val="0"/>
          <c:showSerName val="0"/>
          <c:showPercent val="0"/>
          <c:showBubbleSize val="0"/>
        </c:dLbls>
        <c:gapWidth val="219"/>
        <c:overlap val="-27"/>
        <c:axId val="37018624"/>
        <c:axId val="3854272"/>
      </c:barChart>
      <c:catAx>
        <c:axId val="37018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854272"/>
        <c:crosses val="autoZero"/>
        <c:auto val="1"/>
        <c:lblAlgn val="ctr"/>
        <c:lblOffset val="100"/>
        <c:noMultiLvlLbl val="0"/>
      </c:catAx>
      <c:valAx>
        <c:axId val="38542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7018624"/>
        <c:crosses val="autoZero"/>
        <c:crossBetween val="between"/>
      </c:valAx>
      <c:spPr>
        <a:noFill/>
        <a:ln>
          <a:no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solidFill>
        <a:schemeClr val="tx1"/>
      </a:solidFill>
    </a:ln>
    <a:effectLst/>
  </c:spPr>
  <c:txPr>
    <a:bodyPr/>
    <a:lstStyle/>
    <a:p>
      <a:pPr>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tr-TR" b="1">
                <a:solidFill>
                  <a:schemeClr val="dk1"/>
                </a:solidFill>
                <a:latin typeface="+mn-lt"/>
                <a:ea typeface="+mn-ea"/>
                <a:cs typeface="+mn-cs"/>
              </a:rPr>
              <a:t>Başvuru &amp; Destek Sayıları</a:t>
            </a:r>
            <a:endParaRPr lang="tr-TR" b="1"/>
          </a:p>
        </c:rich>
      </c:tx>
      <c:layout/>
      <c:overlay val="0"/>
      <c:spPr>
        <a:solidFill>
          <a:schemeClr val="lt1"/>
        </a:solidFill>
        <a:ln w="12700" cap="flat" cmpd="sng" algn="ctr">
          <a:solidFill>
            <a:schemeClr val="tx1"/>
          </a:solidFill>
          <a:prstDash val="solid"/>
          <a:miter lim="800000"/>
        </a:ln>
        <a:effectLst/>
      </c:spPr>
    </c:title>
    <c:autoTitleDeleted val="0"/>
    <c:plotArea>
      <c:layout/>
      <c:barChart>
        <c:barDir val="col"/>
        <c:grouping val="clustered"/>
        <c:varyColors val="0"/>
        <c:ser>
          <c:idx val="0"/>
          <c:order val="0"/>
          <c:tx>
            <c:strRef>
              <c:f>'üniversite - başvuru destek say'!$G$3</c:f>
              <c:strCache>
                <c:ptCount val="1"/>
                <c:pt idx="0">
                  <c:v>Başvuru Sayısı</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'üniversite - başvuru destek say'!$H$2:$P$2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'üniversite - başvuru destek say'!$H$3:$P$3</c:f>
              <c:numCache>
                <c:formatCode>General</c:formatCode>
                <c:ptCount val="9"/>
                <c:pt idx="0">
                  <c:v>4</c:v>
                </c:pt>
                <c:pt idx="1">
                  <c:v>1</c:v>
                </c:pt>
                <c:pt idx="2">
                  <c:v>8</c:v>
                </c:pt>
                <c:pt idx="3">
                  <c:v>46</c:v>
                </c:pt>
                <c:pt idx="4">
                  <c:v>58</c:v>
                </c:pt>
                <c:pt idx="5">
                  <c:v>42</c:v>
                </c:pt>
                <c:pt idx="6">
                  <c:v>25</c:v>
                </c:pt>
                <c:pt idx="7">
                  <c:v>36</c:v>
                </c:pt>
                <c:pt idx="8">
                  <c:v>41</c:v>
                </c:pt>
              </c:numCache>
            </c:numRef>
          </c:val>
          <c:extLst xmlns:c16r2="http://schemas.microsoft.com/office/drawing/2015/06/chart">
            <c:ext xmlns:c16="http://schemas.microsoft.com/office/drawing/2014/chart" uri="{C3380CC4-5D6E-409C-BE32-E72D297353CC}">
              <c16:uniqueId val="{00000000-6DC4-4499-A8A5-8007545E73CF}"/>
            </c:ext>
          </c:extLst>
        </c:ser>
        <c:ser>
          <c:idx val="1"/>
          <c:order val="1"/>
          <c:tx>
            <c:strRef>
              <c:f>'üniversite - başvuru destek say'!$G$4</c:f>
              <c:strCache>
                <c:ptCount val="1"/>
                <c:pt idx="0">
                  <c:v>Destek sayısı</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'üniversite - başvuru destek say'!$H$2:$P$2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'üniversite - başvuru destek say'!$H$4:$P$4</c:f>
              <c:numCache>
                <c:formatCode>General</c:formatCode>
                <c:ptCount val="9"/>
                <c:pt idx="0">
                  <c:v>1</c:v>
                </c:pt>
                <c:pt idx="1">
                  <c:v>0</c:v>
                </c:pt>
                <c:pt idx="2">
                  <c:v>2</c:v>
                </c:pt>
                <c:pt idx="3">
                  <c:v>8</c:v>
                </c:pt>
                <c:pt idx="4">
                  <c:v>11</c:v>
                </c:pt>
                <c:pt idx="5">
                  <c:v>3</c:v>
                </c:pt>
                <c:pt idx="6">
                  <c:v>7</c:v>
                </c:pt>
                <c:pt idx="7">
                  <c:v>8</c:v>
                </c:pt>
                <c:pt idx="8">
                  <c:v>5</c:v>
                </c:pt>
              </c:numCache>
            </c:numRef>
          </c:val>
          <c:extLst xmlns:c16r2="http://schemas.microsoft.com/office/drawing/2015/06/chart">
            <c:ext xmlns:c16="http://schemas.microsoft.com/office/drawing/2014/chart" uri="{C3380CC4-5D6E-409C-BE32-E72D297353CC}">
              <c16:uniqueId val="{00000001-6DC4-4499-A8A5-8007545E73CF}"/>
            </c:ext>
          </c:extLst>
        </c:ser>
        <c:ser>
          <c:idx val="2"/>
          <c:order val="2"/>
          <c:tx>
            <c:strRef>
              <c:f>'üniversite - başvuru destek say'!$G$5</c:f>
              <c:strCache>
                <c:ptCount val="1"/>
              </c:strCache>
            </c:strRef>
          </c:tx>
          <c:spPr>
            <a:solidFill>
              <a:schemeClr val="accent3"/>
            </a:solidFill>
            <a:ln>
              <a:noFill/>
            </a:ln>
            <a:effectLst/>
          </c:spPr>
          <c:invertIfNegative val="0"/>
          <c:cat>
            <c:numRef>
              <c:f>'üniversite - başvuru destek say'!$H$2:$P$2</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'üniversite - başvuru destek say'!$H$5:$P$5</c:f>
              <c:numCache>
                <c:formatCode>General</c:formatCode>
                <c:ptCount val="9"/>
              </c:numCache>
            </c:numRef>
          </c:val>
          <c:extLst xmlns:c16r2="http://schemas.microsoft.com/office/drawing/2015/06/chart">
            <c:ext xmlns:c16="http://schemas.microsoft.com/office/drawing/2014/chart" uri="{C3380CC4-5D6E-409C-BE32-E72D297353CC}">
              <c16:uniqueId val="{00000002-6DC4-4499-A8A5-8007545E73CF}"/>
            </c:ext>
          </c:extLst>
        </c:ser>
        <c:dLbls>
          <c:showLegendKey val="0"/>
          <c:showVal val="0"/>
          <c:showCatName val="0"/>
          <c:showSerName val="0"/>
          <c:showPercent val="0"/>
          <c:showBubbleSize val="0"/>
        </c:dLbls>
        <c:gapWidth val="219"/>
        <c:overlap val="-27"/>
        <c:axId val="37127168"/>
        <c:axId val="3857728"/>
      </c:barChart>
      <c:catAx>
        <c:axId val="3712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tr-TR"/>
          </a:p>
        </c:txPr>
        <c:crossAx val="3857728"/>
        <c:crosses val="autoZero"/>
        <c:auto val="1"/>
        <c:lblAlgn val="ctr"/>
        <c:lblOffset val="100"/>
        <c:noMultiLvlLbl val="0"/>
      </c:catAx>
      <c:valAx>
        <c:axId val="385772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7127168"/>
        <c:crosses val="autoZero"/>
        <c:crossBetween val="between"/>
      </c:valAx>
      <c:spPr>
        <a:no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tr-T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ata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image" Target="../media/image13.jpeg"/></Relationships>
</file>

<file path=ppt/diagrams/_rels/drawing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rawing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D90E01-1E6B-4B60-976B-C8BE05F6A6CC}" type="doc">
      <dgm:prSet loTypeId="urn:microsoft.com/office/officeart/2005/8/layout/hierarchy3" loCatId="hierarchy" qsTypeId="urn:microsoft.com/office/officeart/2005/8/quickstyle/simple2" qsCatId="simple" csTypeId="urn:microsoft.com/office/officeart/2005/8/colors/accent2_1" csCatId="accent2" phldr="1"/>
      <dgm:spPr/>
      <dgm:t>
        <a:bodyPr/>
        <a:lstStyle/>
        <a:p>
          <a:endParaRPr lang="tr-TR"/>
        </a:p>
      </dgm:t>
    </dgm:pt>
    <dgm:pt modelId="{D13FA4A7-C09E-489F-88B5-78B7DF27FAFB}">
      <dgm:prSet phldrT="[Metin]" custT="1"/>
      <dgm:spPr/>
      <dgm:t>
        <a:bodyPr/>
        <a:lstStyle/>
        <a:p>
          <a:r>
            <a:rPr lang="tr-TR" sz="2400" b="1" dirty="0" smtClean="0">
              <a:latin typeface="Arial" pitchFamily="34" charset="0"/>
              <a:cs typeface="Arial" pitchFamily="34" charset="0"/>
            </a:rPr>
            <a:t>Eğitim Bursları</a:t>
          </a:r>
          <a:endParaRPr lang="tr-TR" sz="2400" b="1" dirty="0">
            <a:latin typeface="Arial" pitchFamily="34" charset="0"/>
            <a:cs typeface="Arial" pitchFamily="34" charset="0"/>
          </a:endParaRPr>
        </a:p>
      </dgm:t>
    </dgm:pt>
    <dgm:pt modelId="{CD0830F9-357B-4B91-A864-A787FD3FD08C}" type="parTrans" cxnId="{EF94E1DF-AAA6-4FAC-9299-D7F9E620DD8E}">
      <dgm:prSet/>
      <dgm:spPr/>
      <dgm:t>
        <a:bodyPr/>
        <a:lstStyle/>
        <a:p>
          <a:endParaRPr lang="tr-TR" sz="1600">
            <a:latin typeface="Arial" pitchFamily="34" charset="0"/>
            <a:cs typeface="Arial" pitchFamily="34" charset="0"/>
          </a:endParaRPr>
        </a:p>
      </dgm:t>
    </dgm:pt>
    <dgm:pt modelId="{A83244B8-6585-40A4-B7C4-F13016F5231E}" type="sibTrans" cxnId="{EF94E1DF-AAA6-4FAC-9299-D7F9E620DD8E}">
      <dgm:prSet/>
      <dgm:spPr/>
      <dgm:t>
        <a:bodyPr/>
        <a:lstStyle/>
        <a:p>
          <a:endParaRPr lang="tr-TR" sz="1600">
            <a:latin typeface="Arial" pitchFamily="34" charset="0"/>
            <a:cs typeface="Arial" pitchFamily="34" charset="0"/>
          </a:endParaRPr>
        </a:p>
      </dgm:t>
    </dgm:pt>
    <dgm:pt modelId="{11481E2C-09DA-4948-99B4-38A8C231C70A}">
      <dgm:prSet phldrT="[Metin]" custT="1"/>
      <dgm:spPr/>
      <dgm:t>
        <a:bodyPr/>
        <a:lstStyle/>
        <a:p>
          <a:r>
            <a:rPr lang="tr-TR" sz="1600" b="0" dirty="0" smtClean="0">
              <a:latin typeface="Arial" pitchFamily="34" charset="0"/>
              <a:cs typeface="Arial" pitchFamily="34" charset="0"/>
            </a:rPr>
            <a:t>2211</a:t>
          </a:r>
          <a:r>
            <a:rPr lang="tr-TR" sz="1600" b="0" baseline="0" dirty="0" smtClean="0">
              <a:latin typeface="Arial" pitchFamily="34" charset="0"/>
              <a:cs typeface="Arial" pitchFamily="34" charset="0"/>
            </a:rPr>
            <a:t> Yurt İçi Lisansüstü Burs Programı</a:t>
          </a:r>
          <a:endParaRPr lang="tr-TR" sz="1600" b="0" dirty="0">
            <a:latin typeface="Arial" pitchFamily="34" charset="0"/>
            <a:cs typeface="Arial" pitchFamily="34" charset="0"/>
          </a:endParaRPr>
        </a:p>
      </dgm:t>
    </dgm:pt>
    <dgm:pt modelId="{46A5A8D5-4ABB-4676-AF43-E6399273A7BC}" type="parTrans" cxnId="{6E095ABF-71B0-4D2B-9FD6-B7EE9C12A043}">
      <dgm:prSet/>
      <dgm:spPr/>
      <dgm:t>
        <a:bodyPr/>
        <a:lstStyle/>
        <a:p>
          <a:endParaRPr lang="tr-TR" sz="1600">
            <a:latin typeface="Arial" pitchFamily="34" charset="0"/>
            <a:cs typeface="Arial" pitchFamily="34" charset="0"/>
          </a:endParaRPr>
        </a:p>
      </dgm:t>
    </dgm:pt>
    <dgm:pt modelId="{002A01DE-D4CE-465B-8293-1851AFF60927}" type="sibTrans" cxnId="{6E095ABF-71B0-4D2B-9FD6-B7EE9C12A043}">
      <dgm:prSet/>
      <dgm:spPr/>
      <dgm:t>
        <a:bodyPr/>
        <a:lstStyle/>
        <a:p>
          <a:endParaRPr lang="tr-TR" sz="1600">
            <a:latin typeface="Arial" pitchFamily="34" charset="0"/>
            <a:cs typeface="Arial" pitchFamily="34" charset="0"/>
          </a:endParaRPr>
        </a:p>
      </dgm:t>
    </dgm:pt>
    <dgm:pt modelId="{0F102467-862E-4CD4-854D-D4B996E3D2C5}">
      <dgm:prSet phldrT="[Metin]" custT="1"/>
      <dgm:spPr/>
      <dgm:t>
        <a:bodyPr/>
        <a:lstStyle/>
        <a:p>
          <a:r>
            <a:rPr lang="tr-TR" sz="2400" b="1" dirty="0" smtClean="0">
              <a:latin typeface="Arial" pitchFamily="34" charset="0"/>
              <a:cs typeface="Arial" pitchFamily="34" charset="0"/>
            </a:rPr>
            <a:t>Araştırma Destekleri</a:t>
          </a:r>
          <a:endParaRPr lang="tr-TR" sz="2400" b="1" dirty="0">
            <a:latin typeface="Arial" pitchFamily="34" charset="0"/>
            <a:cs typeface="Arial" pitchFamily="34" charset="0"/>
          </a:endParaRPr>
        </a:p>
      </dgm:t>
    </dgm:pt>
    <dgm:pt modelId="{BF2B826C-2778-4109-AFD4-A41094B712AD}" type="parTrans" cxnId="{0E1C7042-636D-44FE-A042-88649BAF5974}">
      <dgm:prSet/>
      <dgm:spPr/>
      <dgm:t>
        <a:bodyPr/>
        <a:lstStyle/>
        <a:p>
          <a:endParaRPr lang="tr-TR" sz="1600">
            <a:latin typeface="Arial" pitchFamily="34" charset="0"/>
            <a:cs typeface="Arial" pitchFamily="34" charset="0"/>
          </a:endParaRPr>
        </a:p>
      </dgm:t>
    </dgm:pt>
    <dgm:pt modelId="{427DF027-5CB6-44F4-BC64-F2F082CC258A}" type="sibTrans" cxnId="{0E1C7042-636D-44FE-A042-88649BAF5974}">
      <dgm:prSet/>
      <dgm:spPr/>
      <dgm:t>
        <a:bodyPr/>
        <a:lstStyle/>
        <a:p>
          <a:endParaRPr lang="tr-TR" sz="1600">
            <a:latin typeface="Arial" pitchFamily="34" charset="0"/>
            <a:cs typeface="Arial" pitchFamily="34" charset="0"/>
          </a:endParaRPr>
        </a:p>
      </dgm:t>
    </dgm:pt>
    <dgm:pt modelId="{0674C93C-E07A-416E-BC7E-2E1F8EB118B9}">
      <dgm:prSet phldrT="[Metin]" custT="1"/>
      <dgm:spPr/>
      <dgm:t>
        <a:bodyPr/>
        <a:lstStyle/>
        <a:p>
          <a:r>
            <a:rPr lang="tr-TR" sz="1600" b="0" dirty="0" smtClean="0">
              <a:latin typeface="Arial" pitchFamily="34" charset="0"/>
              <a:cs typeface="Arial" pitchFamily="34" charset="0"/>
            </a:rPr>
            <a:t>2214-A Yurt Dışı Doktora Sırası Araştırma Burs Programı</a:t>
          </a:r>
        </a:p>
      </dgm:t>
    </dgm:pt>
    <dgm:pt modelId="{68C543A6-38FA-447B-BD0A-4C9F312B5F15}" type="parTrans" cxnId="{606435DB-0577-43FE-9C47-F3A26463DD4F}">
      <dgm:prSet/>
      <dgm:spPr/>
      <dgm:t>
        <a:bodyPr/>
        <a:lstStyle/>
        <a:p>
          <a:endParaRPr lang="tr-TR" sz="1600">
            <a:latin typeface="Arial" pitchFamily="34" charset="0"/>
            <a:cs typeface="Arial" pitchFamily="34" charset="0"/>
          </a:endParaRPr>
        </a:p>
      </dgm:t>
    </dgm:pt>
    <dgm:pt modelId="{2089C656-D2F1-4188-B3A8-A770048661DD}" type="sibTrans" cxnId="{606435DB-0577-43FE-9C47-F3A26463DD4F}">
      <dgm:prSet/>
      <dgm:spPr/>
      <dgm:t>
        <a:bodyPr/>
        <a:lstStyle/>
        <a:p>
          <a:endParaRPr lang="tr-TR" sz="1600">
            <a:latin typeface="Arial" pitchFamily="34" charset="0"/>
            <a:cs typeface="Arial" pitchFamily="34" charset="0"/>
          </a:endParaRPr>
        </a:p>
      </dgm:t>
    </dgm:pt>
    <dgm:pt modelId="{D0044305-19FD-4291-9C3D-F76E4AD69049}">
      <dgm:prSet phldrT="[Metin]" custT="1"/>
      <dgm:spPr/>
      <dgm:t>
        <a:bodyPr/>
        <a:lstStyle/>
        <a:p>
          <a:r>
            <a:rPr lang="tr-TR" sz="1600" b="0" dirty="0" smtClean="0">
              <a:latin typeface="Arial" pitchFamily="34" charset="0"/>
              <a:cs typeface="Arial" pitchFamily="34" charset="0"/>
            </a:rPr>
            <a:t>2213-A Yurt Dışı Lisansüstü Burs Programı</a:t>
          </a:r>
          <a:endParaRPr lang="tr-TR" sz="1600" b="0" dirty="0">
            <a:latin typeface="Arial" pitchFamily="34" charset="0"/>
            <a:cs typeface="Arial" pitchFamily="34" charset="0"/>
          </a:endParaRPr>
        </a:p>
      </dgm:t>
    </dgm:pt>
    <dgm:pt modelId="{C90FA5DB-DD33-4E56-A5C1-7608FDE6E949}" type="parTrans" cxnId="{C0E313AE-3F5E-4064-A1EA-9059D789A2FE}">
      <dgm:prSet/>
      <dgm:spPr/>
      <dgm:t>
        <a:bodyPr/>
        <a:lstStyle/>
        <a:p>
          <a:endParaRPr lang="tr-TR"/>
        </a:p>
      </dgm:t>
    </dgm:pt>
    <dgm:pt modelId="{8EC8068D-ED1B-49A6-A463-2F1E8CB230EA}" type="sibTrans" cxnId="{C0E313AE-3F5E-4064-A1EA-9059D789A2FE}">
      <dgm:prSet/>
      <dgm:spPr/>
      <dgm:t>
        <a:bodyPr/>
        <a:lstStyle/>
        <a:p>
          <a:endParaRPr lang="tr-TR"/>
        </a:p>
      </dgm:t>
    </dgm:pt>
    <dgm:pt modelId="{35040DBB-7C79-4DEB-97F6-77722660EBCC}">
      <dgm:prSet phldrT="[Metin]" custT="1"/>
      <dgm:spPr/>
      <dgm:t>
        <a:bodyPr/>
        <a:lstStyle/>
        <a:p>
          <a:r>
            <a:rPr lang="tr-TR" sz="1600" b="0" dirty="0" smtClean="0">
              <a:latin typeface="Arial" pitchFamily="34" charset="0"/>
              <a:cs typeface="Arial" pitchFamily="34" charset="0"/>
            </a:rPr>
            <a:t>2213-B Yurt Dışı Müşterek Doktora Burs Programı</a:t>
          </a:r>
          <a:endParaRPr lang="tr-TR" sz="1600" b="0" dirty="0">
            <a:latin typeface="Arial" pitchFamily="34" charset="0"/>
            <a:cs typeface="Arial" pitchFamily="34" charset="0"/>
          </a:endParaRPr>
        </a:p>
      </dgm:t>
    </dgm:pt>
    <dgm:pt modelId="{FCAFAB70-6D38-4145-B898-B45407516EA3}" type="parTrans" cxnId="{F9146808-692C-4BDE-A302-39910880C616}">
      <dgm:prSet/>
      <dgm:spPr/>
      <dgm:t>
        <a:bodyPr/>
        <a:lstStyle/>
        <a:p>
          <a:endParaRPr lang="tr-TR"/>
        </a:p>
      </dgm:t>
    </dgm:pt>
    <dgm:pt modelId="{6E31EE1B-5B5C-4EF9-B69A-C45755F47543}" type="sibTrans" cxnId="{F9146808-692C-4BDE-A302-39910880C616}">
      <dgm:prSet/>
      <dgm:spPr/>
      <dgm:t>
        <a:bodyPr/>
        <a:lstStyle/>
        <a:p>
          <a:endParaRPr lang="tr-TR"/>
        </a:p>
      </dgm:t>
    </dgm:pt>
    <dgm:pt modelId="{42271E5A-1327-4938-B4E0-C6E089A10BA2}">
      <dgm:prSet phldrT="[Metin]" custT="1"/>
      <dgm:spPr/>
      <dgm:t>
        <a:bodyPr/>
        <a:lstStyle/>
        <a:p>
          <a:r>
            <a:rPr lang="tr-TR" sz="1600" b="0" dirty="0" smtClean="0">
              <a:latin typeface="Arial" pitchFamily="34" charset="0"/>
              <a:cs typeface="Arial" pitchFamily="34" charset="0"/>
            </a:rPr>
            <a:t>2244 Sanayi Doktora Programı</a:t>
          </a:r>
          <a:endParaRPr lang="tr-TR" sz="1600" b="0" dirty="0">
            <a:latin typeface="Arial" pitchFamily="34" charset="0"/>
            <a:cs typeface="Arial" pitchFamily="34" charset="0"/>
          </a:endParaRPr>
        </a:p>
      </dgm:t>
    </dgm:pt>
    <dgm:pt modelId="{D4A762CF-AD4D-4023-AABF-2BACA8FB687C}" type="parTrans" cxnId="{770A6F90-4B34-4EB8-9A97-A0317E9AC570}">
      <dgm:prSet/>
      <dgm:spPr/>
      <dgm:t>
        <a:bodyPr/>
        <a:lstStyle/>
        <a:p>
          <a:endParaRPr lang="tr-TR"/>
        </a:p>
      </dgm:t>
    </dgm:pt>
    <dgm:pt modelId="{E5F77295-5846-4668-9265-272A1F9F30D3}" type="sibTrans" cxnId="{770A6F90-4B34-4EB8-9A97-A0317E9AC570}">
      <dgm:prSet/>
      <dgm:spPr/>
      <dgm:t>
        <a:bodyPr/>
        <a:lstStyle/>
        <a:p>
          <a:endParaRPr lang="tr-TR"/>
        </a:p>
      </dgm:t>
    </dgm:pt>
    <dgm:pt modelId="{E2DB55D3-0B1D-4525-8FCF-B0F02AD8DD02}" type="pres">
      <dgm:prSet presAssocID="{8ED90E01-1E6B-4B60-976B-C8BE05F6A6CC}" presName="diagram" presStyleCnt="0">
        <dgm:presLayoutVars>
          <dgm:chPref val="1"/>
          <dgm:dir/>
          <dgm:animOne val="branch"/>
          <dgm:animLvl val="lvl"/>
          <dgm:resizeHandles/>
        </dgm:presLayoutVars>
      </dgm:prSet>
      <dgm:spPr/>
      <dgm:t>
        <a:bodyPr/>
        <a:lstStyle/>
        <a:p>
          <a:endParaRPr lang="tr-TR"/>
        </a:p>
      </dgm:t>
    </dgm:pt>
    <dgm:pt modelId="{4380A19F-1D6E-49B8-AC41-9849E9140D93}" type="pres">
      <dgm:prSet presAssocID="{D13FA4A7-C09E-489F-88B5-78B7DF27FAFB}" presName="root" presStyleCnt="0"/>
      <dgm:spPr/>
    </dgm:pt>
    <dgm:pt modelId="{DEADE03E-7ABF-4256-870A-81339D544E0A}" type="pres">
      <dgm:prSet presAssocID="{D13FA4A7-C09E-489F-88B5-78B7DF27FAFB}" presName="rootComposite" presStyleCnt="0"/>
      <dgm:spPr/>
    </dgm:pt>
    <dgm:pt modelId="{24A5C1F4-F02F-4E06-8935-0A8C29883B02}" type="pres">
      <dgm:prSet presAssocID="{D13FA4A7-C09E-489F-88B5-78B7DF27FAFB}" presName="rootText" presStyleLbl="node1" presStyleIdx="0" presStyleCnt="2" custScaleX="142582"/>
      <dgm:spPr/>
      <dgm:t>
        <a:bodyPr/>
        <a:lstStyle/>
        <a:p>
          <a:endParaRPr lang="tr-TR"/>
        </a:p>
      </dgm:t>
    </dgm:pt>
    <dgm:pt modelId="{AF0D1FAB-9160-4C07-A102-9EB858357728}" type="pres">
      <dgm:prSet presAssocID="{D13FA4A7-C09E-489F-88B5-78B7DF27FAFB}" presName="rootConnector" presStyleLbl="node1" presStyleIdx="0" presStyleCnt="2"/>
      <dgm:spPr/>
      <dgm:t>
        <a:bodyPr/>
        <a:lstStyle/>
        <a:p>
          <a:endParaRPr lang="tr-TR"/>
        </a:p>
      </dgm:t>
    </dgm:pt>
    <dgm:pt modelId="{5356CDE6-8A1C-4713-86DF-A4131B3D4C48}" type="pres">
      <dgm:prSet presAssocID="{D13FA4A7-C09E-489F-88B5-78B7DF27FAFB}" presName="childShape" presStyleCnt="0"/>
      <dgm:spPr/>
    </dgm:pt>
    <dgm:pt modelId="{D244D801-0E58-4897-960F-6AC01DE6DD48}" type="pres">
      <dgm:prSet presAssocID="{46A5A8D5-4ABB-4676-AF43-E6399273A7BC}" presName="Name13" presStyleLbl="parChTrans1D2" presStyleIdx="0" presStyleCnt="5"/>
      <dgm:spPr/>
      <dgm:t>
        <a:bodyPr/>
        <a:lstStyle/>
        <a:p>
          <a:endParaRPr lang="tr-TR"/>
        </a:p>
      </dgm:t>
    </dgm:pt>
    <dgm:pt modelId="{DFE33870-2041-4E60-9BEB-A35A346D04BA}" type="pres">
      <dgm:prSet presAssocID="{11481E2C-09DA-4948-99B4-38A8C231C70A}" presName="childText" presStyleLbl="bgAcc1" presStyleIdx="0" presStyleCnt="5" custScaleX="208196">
        <dgm:presLayoutVars>
          <dgm:bulletEnabled val="1"/>
        </dgm:presLayoutVars>
      </dgm:prSet>
      <dgm:spPr/>
      <dgm:t>
        <a:bodyPr/>
        <a:lstStyle/>
        <a:p>
          <a:endParaRPr lang="tr-TR"/>
        </a:p>
      </dgm:t>
    </dgm:pt>
    <dgm:pt modelId="{0D723FA5-E949-4BE9-B7FC-76291097348C}" type="pres">
      <dgm:prSet presAssocID="{C90FA5DB-DD33-4E56-A5C1-7608FDE6E949}" presName="Name13" presStyleLbl="parChTrans1D2" presStyleIdx="1" presStyleCnt="5"/>
      <dgm:spPr/>
      <dgm:t>
        <a:bodyPr/>
        <a:lstStyle/>
        <a:p>
          <a:endParaRPr lang="tr-TR"/>
        </a:p>
      </dgm:t>
    </dgm:pt>
    <dgm:pt modelId="{CC4721F5-6781-4D2D-B472-208C329E9275}" type="pres">
      <dgm:prSet presAssocID="{D0044305-19FD-4291-9C3D-F76E4AD69049}" presName="childText" presStyleLbl="bgAcc1" presStyleIdx="1" presStyleCnt="5" custScaleX="205044">
        <dgm:presLayoutVars>
          <dgm:bulletEnabled val="1"/>
        </dgm:presLayoutVars>
      </dgm:prSet>
      <dgm:spPr/>
      <dgm:t>
        <a:bodyPr/>
        <a:lstStyle/>
        <a:p>
          <a:endParaRPr lang="tr-TR"/>
        </a:p>
      </dgm:t>
    </dgm:pt>
    <dgm:pt modelId="{C7C931F7-E692-4C70-B671-8875D3ACD58F}" type="pres">
      <dgm:prSet presAssocID="{FCAFAB70-6D38-4145-B898-B45407516EA3}" presName="Name13" presStyleLbl="parChTrans1D2" presStyleIdx="2" presStyleCnt="5"/>
      <dgm:spPr/>
      <dgm:t>
        <a:bodyPr/>
        <a:lstStyle/>
        <a:p>
          <a:endParaRPr lang="tr-TR"/>
        </a:p>
      </dgm:t>
    </dgm:pt>
    <dgm:pt modelId="{52DB5C62-5CB9-40A1-9086-79C78B029CB1}" type="pres">
      <dgm:prSet presAssocID="{35040DBB-7C79-4DEB-97F6-77722660EBCC}" presName="childText" presStyleLbl="bgAcc1" presStyleIdx="2" presStyleCnt="5" custScaleX="205044">
        <dgm:presLayoutVars>
          <dgm:bulletEnabled val="1"/>
        </dgm:presLayoutVars>
      </dgm:prSet>
      <dgm:spPr/>
      <dgm:t>
        <a:bodyPr/>
        <a:lstStyle/>
        <a:p>
          <a:endParaRPr lang="tr-TR"/>
        </a:p>
      </dgm:t>
    </dgm:pt>
    <dgm:pt modelId="{222DDF35-9D40-4BF7-946F-D69EB5A7A2AE}" type="pres">
      <dgm:prSet presAssocID="{D4A762CF-AD4D-4023-AABF-2BACA8FB687C}" presName="Name13" presStyleLbl="parChTrans1D2" presStyleIdx="3" presStyleCnt="5"/>
      <dgm:spPr/>
      <dgm:t>
        <a:bodyPr/>
        <a:lstStyle/>
        <a:p>
          <a:endParaRPr lang="tr-TR"/>
        </a:p>
      </dgm:t>
    </dgm:pt>
    <dgm:pt modelId="{A9665194-87BA-47D6-A8BA-1368105B9227}" type="pres">
      <dgm:prSet presAssocID="{42271E5A-1327-4938-B4E0-C6E089A10BA2}" presName="childText" presStyleLbl="bgAcc1" presStyleIdx="3" presStyleCnt="5" custScaleX="205044">
        <dgm:presLayoutVars>
          <dgm:bulletEnabled val="1"/>
        </dgm:presLayoutVars>
      </dgm:prSet>
      <dgm:spPr/>
      <dgm:t>
        <a:bodyPr/>
        <a:lstStyle/>
        <a:p>
          <a:endParaRPr lang="tr-TR"/>
        </a:p>
      </dgm:t>
    </dgm:pt>
    <dgm:pt modelId="{7B641DF4-69D6-4EC6-80D0-3CF8713AE617}" type="pres">
      <dgm:prSet presAssocID="{0F102467-862E-4CD4-854D-D4B996E3D2C5}" presName="root" presStyleCnt="0"/>
      <dgm:spPr/>
    </dgm:pt>
    <dgm:pt modelId="{49817AE9-48C5-40C9-9B50-6D27E0FD163E}" type="pres">
      <dgm:prSet presAssocID="{0F102467-862E-4CD4-854D-D4B996E3D2C5}" presName="rootComposite" presStyleCnt="0"/>
      <dgm:spPr/>
    </dgm:pt>
    <dgm:pt modelId="{A047B581-4071-46E7-A143-F3717EA786ED}" type="pres">
      <dgm:prSet presAssocID="{0F102467-862E-4CD4-854D-D4B996E3D2C5}" presName="rootText" presStyleLbl="node1" presStyleIdx="1" presStyleCnt="2" custScaleX="142582"/>
      <dgm:spPr/>
      <dgm:t>
        <a:bodyPr/>
        <a:lstStyle/>
        <a:p>
          <a:endParaRPr lang="tr-TR"/>
        </a:p>
      </dgm:t>
    </dgm:pt>
    <dgm:pt modelId="{8981BACB-D802-413C-B754-89831A368696}" type="pres">
      <dgm:prSet presAssocID="{0F102467-862E-4CD4-854D-D4B996E3D2C5}" presName="rootConnector" presStyleLbl="node1" presStyleIdx="1" presStyleCnt="2"/>
      <dgm:spPr/>
      <dgm:t>
        <a:bodyPr/>
        <a:lstStyle/>
        <a:p>
          <a:endParaRPr lang="tr-TR"/>
        </a:p>
      </dgm:t>
    </dgm:pt>
    <dgm:pt modelId="{492495A0-85A0-4717-BB83-D92D3C7944E8}" type="pres">
      <dgm:prSet presAssocID="{0F102467-862E-4CD4-854D-D4B996E3D2C5}" presName="childShape" presStyleCnt="0"/>
      <dgm:spPr/>
    </dgm:pt>
    <dgm:pt modelId="{53C3FB78-5C61-4F2D-8B19-1C660253FAA7}" type="pres">
      <dgm:prSet presAssocID="{68C543A6-38FA-447B-BD0A-4C9F312B5F15}" presName="Name13" presStyleLbl="parChTrans1D2" presStyleIdx="4" presStyleCnt="5"/>
      <dgm:spPr/>
      <dgm:t>
        <a:bodyPr/>
        <a:lstStyle/>
        <a:p>
          <a:endParaRPr lang="tr-TR"/>
        </a:p>
      </dgm:t>
    </dgm:pt>
    <dgm:pt modelId="{66765BDB-79D7-4915-A320-91DED0051DDC}" type="pres">
      <dgm:prSet presAssocID="{0674C93C-E07A-416E-BC7E-2E1F8EB118B9}" presName="childText" presStyleLbl="bgAcc1" presStyleIdx="4" presStyleCnt="5" custScaleX="219842">
        <dgm:presLayoutVars>
          <dgm:bulletEnabled val="1"/>
        </dgm:presLayoutVars>
      </dgm:prSet>
      <dgm:spPr/>
      <dgm:t>
        <a:bodyPr/>
        <a:lstStyle/>
        <a:p>
          <a:endParaRPr lang="tr-TR"/>
        </a:p>
      </dgm:t>
    </dgm:pt>
  </dgm:ptLst>
  <dgm:cxnLst>
    <dgm:cxn modelId="{DADA2E01-96E1-4291-AB86-DFBF941191AE}" type="presOf" srcId="{68C543A6-38FA-447B-BD0A-4C9F312B5F15}" destId="{53C3FB78-5C61-4F2D-8B19-1C660253FAA7}" srcOrd="0" destOrd="0" presId="urn:microsoft.com/office/officeart/2005/8/layout/hierarchy3"/>
    <dgm:cxn modelId="{40F837E1-F90F-4B33-85B0-A6CAA1BF01A7}" type="presOf" srcId="{35040DBB-7C79-4DEB-97F6-77722660EBCC}" destId="{52DB5C62-5CB9-40A1-9086-79C78B029CB1}" srcOrd="0" destOrd="0" presId="urn:microsoft.com/office/officeart/2005/8/layout/hierarchy3"/>
    <dgm:cxn modelId="{F9146808-692C-4BDE-A302-39910880C616}" srcId="{D13FA4A7-C09E-489F-88B5-78B7DF27FAFB}" destId="{35040DBB-7C79-4DEB-97F6-77722660EBCC}" srcOrd="2" destOrd="0" parTransId="{FCAFAB70-6D38-4145-B898-B45407516EA3}" sibTransId="{6E31EE1B-5B5C-4EF9-B69A-C45755F47543}"/>
    <dgm:cxn modelId="{A02D9218-478D-4FCD-B76A-6A0B918C3109}" type="presOf" srcId="{0F102467-862E-4CD4-854D-D4B996E3D2C5}" destId="{A047B581-4071-46E7-A143-F3717EA786ED}" srcOrd="0" destOrd="0" presId="urn:microsoft.com/office/officeart/2005/8/layout/hierarchy3"/>
    <dgm:cxn modelId="{0E1C7042-636D-44FE-A042-88649BAF5974}" srcId="{8ED90E01-1E6B-4B60-976B-C8BE05F6A6CC}" destId="{0F102467-862E-4CD4-854D-D4B996E3D2C5}" srcOrd="1" destOrd="0" parTransId="{BF2B826C-2778-4109-AFD4-A41094B712AD}" sibTransId="{427DF027-5CB6-44F4-BC64-F2F082CC258A}"/>
    <dgm:cxn modelId="{C0E313AE-3F5E-4064-A1EA-9059D789A2FE}" srcId="{D13FA4A7-C09E-489F-88B5-78B7DF27FAFB}" destId="{D0044305-19FD-4291-9C3D-F76E4AD69049}" srcOrd="1" destOrd="0" parTransId="{C90FA5DB-DD33-4E56-A5C1-7608FDE6E949}" sibTransId="{8EC8068D-ED1B-49A6-A463-2F1E8CB230EA}"/>
    <dgm:cxn modelId="{66F92CD1-A58E-45AF-92DD-6AD2DE44E6C1}" type="presOf" srcId="{11481E2C-09DA-4948-99B4-38A8C231C70A}" destId="{DFE33870-2041-4E60-9BEB-A35A346D04BA}" srcOrd="0" destOrd="0" presId="urn:microsoft.com/office/officeart/2005/8/layout/hierarchy3"/>
    <dgm:cxn modelId="{72E0DB0F-D1F3-4EA1-BF48-2F673A39D98B}" type="presOf" srcId="{0674C93C-E07A-416E-BC7E-2E1F8EB118B9}" destId="{66765BDB-79D7-4915-A320-91DED0051DDC}" srcOrd="0" destOrd="0" presId="urn:microsoft.com/office/officeart/2005/8/layout/hierarchy3"/>
    <dgm:cxn modelId="{6E095ABF-71B0-4D2B-9FD6-B7EE9C12A043}" srcId="{D13FA4A7-C09E-489F-88B5-78B7DF27FAFB}" destId="{11481E2C-09DA-4948-99B4-38A8C231C70A}" srcOrd="0" destOrd="0" parTransId="{46A5A8D5-4ABB-4676-AF43-E6399273A7BC}" sibTransId="{002A01DE-D4CE-465B-8293-1851AFF60927}"/>
    <dgm:cxn modelId="{11BA010A-10D7-426A-BB7E-9F7F658AAEE1}" type="presOf" srcId="{D0044305-19FD-4291-9C3D-F76E4AD69049}" destId="{CC4721F5-6781-4D2D-B472-208C329E9275}" srcOrd="0" destOrd="0" presId="urn:microsoft.com/office/officeart/2005/8/layout/hierarchy3"/>
    <dgm:cxn modelId="{A285212A-FAB2-495F-A8EF-351827C8FDC4}" type="presOf" srcId="{0F102467-862E-4CD4-854D-D4B996E3D2C5}" destId="{8981BACB-D802-413C-B754-89831A368696}" srcOrd="1" destOrd="0" presId="urn:microsoft.com/office/officeart/2005/8/layout/hierarchy3"/>
    <dgm:cxn modelId="{8DE9075E-0E62-4DCE-BF5A-4ED7995D449E}" type="presOf" srcId="{D13FA4A7-C09E-489F-88B5-78B7DF27FAFB}" destId="{24A5C1F4-F02F-4E06-8935-0A8C29883B02}" srcOrd="0" destOrd="0" presId="urn:microsoft.com/office/officeart/2005/8/layout/hierarchy3"/>
    <dgm:cxn modelId="{B39DEF47-F299-4909-AEFE-29FCDE10CD82}" type="presOf" srcId="{8ED90E01-1E6B-4B60-976B-C8BE05F6A6CC}" destId="{E2DB55D3-0B1D-4525-8FCF-B0F02AD8DD02}" srcOrd="0" destOrd="0" presId="urn:microsoft.com/office/officeart/2005/8/layout/hierarchy3"/>
    <dgm:cxn modelId="{C1085BF9-B432-4503-828A-C7D2C77C7323}" type="presOf" srcId="{FCAFAB70-6D38-4145-B898-B45407516EA3}" destId="{C7C931F7-E692-4C70-B671-8875D3ACD58F}" srcOrd="0" destOrd="0" presId="urn:microsoft.com/office/officeart/2005/8/layout/hierarchy3"/>
    <dgm:cxn modelId="{5C98A320-8AB4-41A3-894B-3F5DECE167B4}" type="presOf" srcId="{46A5A8D5-4ABB-4676-AF43-E6399273A7BC}" destId="{D244D801-0E58-4897-960F-6AC01DE6DD48}" srcOrd="0" destOrd="0" presId="urn:microsoft.com/office/officeart/2005/8/layout/hierarchy3"/>
    <dgm:cxn modelId="{606435DB-0577-43FE-9C47-F3A26463DD4F}" srcId="{0F102467-862E-4CD4-854D-D4B996E3D2C5}" destId="{0674C93C-E07A-416E-BC7E-2E1F8EB118B9}" srcOrd="0" destOrd="0" parTransId="{68C543A6-38FA-447B-BD0A-4C9F312B5F15}" sibTransId="{2089C656-D2F1-4188-B3A8-A770048661DD}"/>
    <dgm:cxn modelId="{E36F43DE-AAC8-49E2-AA02-F5A0A4FE3EC7}" type="presOf" srcId="{C90FA5DB-DD33-4E56-A5C1-7608FDE6E949}" destId="{0D723FA5-E949-4BE9-B7FC-76291097348C}" srcOrd="0" destOrd="0" presId="urn:microsoft.com/office/officeart/2005/8/layout/hierarchy3"/>
    <dgm:cxn modelId="{770A6F90-4B34-4EB8-9A97-A0317E9AC570}" srcId="{D13FA4A7-C09E-489F-88B5-78B7DF27FAFB}" destId="{42271E5A-1327-4938-B4E0-C6E089A10BA2}" srcOrd="3" destOrd="0" parTransId="{D4A762CF-AD4D-4023-AABF-2BACA8FB687C}" sibTransId="{E5F77295-5846-4668-9265-272A1F9F30D3}"/>
    <dgm:cxn modelId="{EF94E1DF-AAA6-4FAC-9299-D7F9E620DD8E}" srcId="{8ED90E01-1E6B-4B60-976B-C8BE05F6A6CC}" destId="{D13FA4A7-C09E-489F-88B5-78B7DF27FAFB}" srcOrd="0" destOrd="0" parTransId="{CD0830F9-357B-4B91-A864-A787FD3FD08C}" sibTransId="{A83244B8-6585-40A4-B7C4-F13016F5231E}"/>
    <dgm:cxn modelId="{3B19D105-D56C-4741-BE5B-AED7C5E05F4F}" type="presOf" srcId="{42271E5A-1327-4938-B4E0-C6E089A10BA2}" destId="{A9665194-87BA-47D6-A8BA-1368105B9227}" srcOrd="0" destOrd="0" presId="urn:microsoft.com/office/officeart/2005/8/layout/hierarchy3"/>
    <dgm:cxn modelId="{73B3E7F8-F753-403D-B160-562420E857EF}" type="presOf" srcId="{D4A762CF-AD4D-4023-AABF-2BACA8FB687C}" destId="{222DDF35-9D40-4BF7-946F-D69EB5A7A2AE}" srcOrd="0" destOrd="0" presId="urn:microsoft.com/office/officeart/2005/8/layout/hierarchy3"/>
    <dgm:cxn modelId="{C7C3D242-4406-4DCA-A7C1-AC9CABC94E38}" type="presOf" srcId="{D13FA4A7-C09E-489F-88B5-78B7DF27FAFB}" destId="{AF0D1FAB-9160-4C07-A102-9EB858357728}" srcOrd="1" destOrd="0" presId="urn:microsoft.com/office/officeart/2005/8/layout/hierarchy3"/>
    <dgm:cxn modelId="{1115B30C-5CCD-443B-8D5A-58722D1B2A26}" type="presParOf" srcId="{E2DB55D3-0B1D-4525-8FCF-B0F02AD8DD02}" destId="{4380A19F-1D6E-49B8-AC41-9849E9140D93}" srcOrd="0" destOrd="0" presId="urn:microsoft.com/office/officeart/2005/8/layout/hierarchy3"/>
    <dgm:cxn modelId="{FCF6393C-9A41-4F60-8FD2-D85E012E281B}" type="presParOf" srcId="{4380A19F-1D6E-49B8-AC41-9849E9140D93}" destId="{DEADE03E-7ABF-4256-870A-81339D544E0A}" srcOrd="0" destOrd="0" presId="urn:microsoft.com/office/officeart/2005/8/layout/hierarchy3"/>
    <dgm:cxn modelId="{CE20B768-113A-408C-AEF4-406483868CF2}" type="presParOf" srcId="{DEADE03E-7ABF-4256-870A-81339D544E0A}" destId="{24A5C1F4-F02F-4E06-8935-0A8C29883B02}" srcOrd="0" destOrd="0" presId="urn:microsoft.com/office/officeart/2005/8/layout/hierarchy3"/>
    <dgm:cxn modelId="{D320E58F-A8D8-4E4D-B69A-9DD2A6A86247}" type="presParOf" srcId="{DEADE03E-7ABF-4256-870A-81339D544E0A}" destId="{AF0D1FAB-9160-4C07-A102-9EB858357728}" srcOrd="1" destOrd="0" presId="urn:microsoft.com/office/officeart/2005/8/layout/hierarchy3"/>
    <dgm:cxn modelId="{79F6B151-FEF0-416D-A542-B558C5725BAC}" type="presParOf" srcId="{4380A19F-1D6E-49B8-AC41-9849E9140D93}" destId="{5356CDE6-8A1C-4713-86DF-A4131B3D4C48}" srcOrd="1" destOrd="0" presId="urn:microsoft.com/office/officeart/2005/8/layout/hierarchy3"/>
    <dgm:cxn modelId="{C68DBC6F-3649-45B9-BA66-495F7C690174}" type="presParOf" srcId="{5356CDE6-8A1C-4713-86DF-A4131B3D4C48}" destId="{D244D801-0E58-4897-960F-6AC01DE6DD48}" srcOrd="0" destOrd="0" presId="urn:microsoft.com/office/officeart/2005/8/layout/hierarchy3"/>
    <dgm:cxn modelId="{EAF459C0-4246-451E-8874-8B9F76DD1EBC}" type="presParOf" srcId="{5356CDE6-8A1C-4713-86DF-A4131B3D4C48}" destId="{DFE33870-2041-4E60-9BEB-A35A346D04BA}" srcOrd="1" destOrd="0" presId="urn:microsoft.com/office/officeart/2005/8/layout/hierarchy3"/>
    <dgm:cxn modelId="{DDF1A348-FDC8-4458-B669-61E0630776D7}" type="presParOf" srcId="{5356CDE6-8A1C-4713-86DF-A4131B3D4C48}" destId="{0D723FA5-E949-4BE9-B7FC-76291097348C}" srcOrd="2" destOrd="0" presId="urn:microsoft.com/office/officeart/2005/8/layout/hierarchy3"/>
    <dgm:cxn modelId="{6AA22F8A-26E9-4218-8602-C874B36F7119}" type="presParOf" srcId="{5356CDE6-8A1C-4713-86DF-A4131B3D4C48}" destId="{CC4721F5-6781-4D2D-B472-208C329E9275}" srcOrd="3" destOrd="0" presId="urn:microsoft.com/office/officeart/2005/8/layout/hierarchy3"/>
    <dgm:cxn modelId="{C4C5241B-7E52-47FA-A2C0-C6D384817AEB}" type="presParOf" srcId="{5356CDE6-8A1C-4713-86DF-A4131B3D4C48}" destId="{C7C931F7-E692-4C70-B671-8875D3ACD58F}" srcOrd="4" destOrd="0" presId="urn:microsoft.com/office/officeart/2005/8/layout/hierarchy3"/>
    <dgm:cxn modelId="{A4F29982-7E89-4858-B8A5-6FA7CCDF4ABD}" type="presParOf" srcId="{5356CDE6-8A1C-4713-86DF-A4131B3D4C48}" destId="{52DB5C62-5CB9-40A1-9086-79C78B029CB1}" srcOrd="5" destOrd="0" presId="urn:microsoft.com/office/officeart/2005/8/layout/hierarchy3"/>
    <dgm:cxn modelId="{9E36EA9C-8248-4FEA-8EA4-981B80183472}" type="presParOf" srcId="{5356CDE6-8A1C-4713-86DF-A4131B3D4C48}" destId="{222DDF35-9D40-4BF7-946F-D69EB5A7A2AE}" srcOrd="6" destOrd="0" presId="urn:microsoft.com/office/officeart/2005/8/layout/hierarchy3"/>
    <dgm:cxn modelId="{7F9D78ED-7741-42D1-9AC2-CFF09C90B455}" type="presParOf" srcId="{5356CDE6-8A1C-4713-86DF-A4131B3D4C48}" destId="{A9665194-87BA-47D6-A8BA-1368105B9227}" srcOrd="7" destOrd="0" presId="urn:microsoft.com/office/officeart/2005/8/layout/hierarchy3"/>
    <dgm:cxn modelId="{F0298E0F-EECF-424B-B880-B84531B4E274}" type="presParOf" srcId="{E2DB55D3-0B1D-4525-8FCF-B0F02AD8DD02}" destId="{7B641DF4-69D6-4EC6-80D0-3CF8713AE617}" srcOrd="1" destOrd="0" presId="urn:microsoft.com/office/officeart/2005/8/layout/hierarchy3"/>
    <dgm:cxn modelId="{15D8569E-4B8B-4A54-AC4E-E0AC736BEAD3}" type="presParOf" srcId="{7B641DF4-69D6-4EC6-80D0-3CF8713AE617}" destId="{49817AE9-48C5-40C9-9B50-6D27E0FD163E}" srcOrd="0" destOrd="0" presId="urn:microsoft.com/office/officeart/2005/8/layout/hierarchy3"/>
    <dgm:cxn modelId="{A211FFEC-2E9E-4184-95DA-FC1DD187A351}" type="presParOf" srcId="{49817AE9-48C5-40C9-9B50-6D27E0FD163E}" destId="{A047B581-4071-46E7-A143-F3717EA786ED}" srcOrd="0" destOrd="0" presId="urn:microsoft.com/office/officeart/2005/8/layout/hierarchy3"/>
    <dgm:cxn modelId="{9AC301A9-EA6F-41BF-B174-9051D1AB1A64}" type="presParOf" srcId="{49817AE9-48C5-40C9-9B50-6D27E0FD163E}" destId="{8981BACB-D802-413C-B754-89831A368696}" srcOrd="1" destOrd="0" presId="urn:microsoft.com/office/officeart/2005/8/layout/hierarchy3"/>
    <dgm:cxn modelId="{CD0E08E3-525B-49A4-8809-BD439D25417E}" type="presParOf" srcId="{7B641DF4-69D6-4EC6-80D0-3CF8713AE617}" destId="{492495A0-85A0-4717-BB83-D92D3C7944E8}" srcOrd="1" destOrd="0" presId="urn:microsoft.com/office/officeart/2005/8/layout/hierarchy3"/>
    <dgm:cxn modelId="{62A327AF-8A40-4B01-96C5-A015D100E05E}" type="presParOf" srcId="{492495A0-85A0-4717-BB83-D92D3C7944E8}" destId="{53C3FB78-5C61-4F2D-8B19-1C660253FAA7}" srcOrd="0" destOrd="0" presId="urn:microsoft.com/office/officeart/2005/8/layout/hierarchy3"/>
    <dgm:cxn modelId="{F1B4F2B1-FBE1-42E3-8A6B-FA521D442E27}" type="presParOf" srcId="{492495A0-85A0-4717-BB83-D92D3C7944E8}" destId="{66765BDB-79D7-4915-A320-91DED0051DD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9AAA78-F715-4C68-B7A6-8D74E4297A34}"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endParaRPr lang="tr-TR"/>
        </a:p>
      </dgm:t>
    </dgm:pt>
    <dgm:pt modelId="{40CB19F7-83F0-40A7-8A32-8EA90F150154}">
      <dgm:prSet phldrT="[Metin]" custT="1"/>
      <dgm:spPr/>
      <dgm:t>
        <a:bodyPr/>
        <a:lstStyle/>
        <a:p>
          <a:r>
            <a:rPr lang="tr-TR" sz="2200" dirty="0" smtClean="0">
              <a:latin typeface="Arial" pitchFamily="34" charset="0"/>
              <a:cs typeface="Arial" pitchFamily="34" charset="0"/>
            </a:rPr>
            <a:t>Uluslararası </a:t>
          </a:r>
        </a:p>
        <a:p>
          <a:r>
            <a:rPr lang="tr-TR" sz="2200" dirty="0" smtClean="0">
              <a:latin typeface="Arial" pitchFamily="34" charset="0"/>
              <a:cs typeface="Arial" pitchFamily="34" charset="0"/>
            </a:rPr>
            <a:t>Araştırmacılar </a:t>
          </a:r>
        </a:p>
        <a:p>
          <a:r>
            <a:rPr lang="tr-TR" sz="2200" dirty="0" smtClean="0">
              <a:latin typeface="Arial" pitchFamily="34" charset="0"/>
              <a:cs typeface="Arial" pitchFamily="34" charset="0"/>
            </a:rPr>
            <a:t>(35 yaş sınırı) </a:t>
          </a:r>
        </a:p>
      </dgm:t>
    </dgm:pt>
    <dgm:pt modelId="{D9AC3879-4F71-466C-9302-1C78526895E0}" type="parTrans" cxnId="{7CD324C2-48BE-4EBD-8D5D-D211D7B25705}">
      <dgm:prSet/>
      <dgm:spPr/>
      <dgm:t>
        <a:bodyPr/>
        <a:lstStyle/>
        <a:p>
          <a:endParaRPr lang="tr-TR" sz="2200">
            <a:latin typeface="Arial" pitchFamily="34" charset="0"/>
            <a:cs typeface="Arial" pitchFamily="34" charset="0"/>
          </a:endParaRPr>
        </a:p>
      </dgm:t>
    </dgm:pt>
    <dgm:pt modelId="{614A3065-1D20-4C15-A06A-A71BA9C48CB9}" type="sibTrans" cxnId="{7CD324C2-48BE-4EBD-8D5D-D211D7B25705}">
      <dgm:prSet/>
      <dgm:spPr/>
      <dgm:t>
        <a:bodyPr/>
        <a:lstStyle/>
        <a:p>
          <a:endParaRPr lang="tr-TR" sz="2200">
            <a:latin typeface="Arial" pitchFamily="34" charset="0"/>
            <a:cs typeface="Arial" pitchFamily="34" charset="0"/>
          </a:endParaRPr>
        </a:p>
      </dgm:t>
    </dgm:pt>
    <dgm:pt modelId="{F3F923F0-476B-489A-865B-CA9C2CD04723}" type="pres">
      <dgm:prSet presAssocID="{B99AAA78-F715-4C68-B7A6-8D74E4297A34}" presName="compositeShape" presStyleCnt="0">
        <dgm:presLayoutVars>
          <dgm:chMax val="2"/>
          <dgm:dir/>
          <dgm:resizeHandles val="exact"/>
        </dgm:presLayoutVars>
      </dgm:prSet>
      <dgm:spPr/>
      <dgm:t>
        <a:bodyPr/>
        <a:lstStyle/>
        <a:p>
          <a:endParaRPr lang="tr-TR"/>
        </a:p>
      </dgm:t>
    </dgm:pt>
    <dgm:pt modelId="{2C0B14E2-D344-4B9C-8DB8-831E6F5CF057}" type="pres">
      <dgm:prSet presAssocID="{40CB19F7-83F0-40A7-8A32-8EA90F150154}" presName="downArrow" presStyleLbl="node1" presStyleIdx="0" presStyleCnt="1"/>
      <dgm:spPr/>
      <dgm:t>
        <a:bodyPr/>
        <a:lstStyle/>
        <a:p>
          <a:endParaRPr lang="tr-TR"/>
        </a:p>
      </dgm:t>
    </dgm:pt>
    <dgm:pt modelId="{1487DCD8-29A3-4DA2-8A80-2500E92605EA}" type="pres">
      <dgm:prSet presAssocID="{40CB19F7-83F0-40A7-8A32-8EA90F150154}" presName="downArrowText" presStyleLbl="revTx" presStyleIdx="0" presStyleCnt="1" custScaleX="183589">
        <dgm:presLayoutVars>
          <dgm:bulletEnabled val="1"/>
        </dgm:presLayoutVars>
      </dgm:prSet>
      <dgm:spPr/>
      <dgm:t>
        <a:bodyPr/>
        <a:lstStyle/>
        <a:p>
          <a:endParaRPr lang="tr-TR"/>
        </a:p>
      </dgm:t>
    </dgm:pt>
  </dgm:ptLst>
  <dgm:cxnLst>
    <dgm:cxn modelId="{7CD324C2-48BE-4EBD-8D5D-D211D7B25705}" srcId="{B99AAA78-F715-4C68-B7A6-8D74E4297A34}" destId="{40CB19F7-83F0-40A7-8A32-8EA90F150154}" srcOrd="0" destOrd="0" parTransId="{D9AC3879-4F71-466C-9302-1C78526895E0}" sibTransId="{614A3065-1D20-4C15-A06A-A71BA9C48CB9}"/>
    <dgm:cxn modelId="{F48CB7F4-5036-42B2-9E7F-BD6572AA8240}" type="presOf" srcId="{B99AAA78-F715-4C68-B7A6-8D74E4297A34}" destId="{F3F923F0-476B-489A-865B-CA9C2CD04723}" srcOrd="0" destOrd="0" presId="urn:microsoft.com/office/officeart/2005/8/layout/arrow3"/>
    <dgm:cxn modelId="{7FDDEC4F-87C0-44F7-A3D0-EAA5D220E27D}" type="presOf" srcId="{40CB19F7-83F0-40A7-8A32-8EA90F150154}" destId="{1487DCD8-29A3-4DA2-8A80-2500E92605EA}" srcOrd="0" destOrd="0" presId="urn:microsoft.com/office/officeart/2005/8/layout/arrow3"/>
    <dgm:cxn modelId="{CD11DA58-E385-409F-9A4A-06083C90747E}" type="presParOf" srcId="{F3F923F0-476B-489A-865B-CA9C2CD04723}" destId="{2C0B14E2-D344-4B9C-8DB8-831E6F5CF057}" srcOrd="0" destOrd="0" presId="urn:microsoft.com/office/officeart/2005/8/layout/arrow3"/>
    <dgm:cxn modelId="{A4BFDB74-C4B0-49B0-BD8F-F98FED2C1F64}" type="presParOf" srcId="{F3F923F0-476B-489A-865B-CA9C2CD04723}" destId="{1487DCD8-29A3-4DA2-8A80-2500E92605EA}" srcOrd="1"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06924A-8711-40E1-B50F-76191699193A}"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2D602C07-5782-4273-996D-17FE2DA727B4}">
      <dgm:prSet phldrT="[Text]" custT="1"/>
      <dgm:spPr/>
      <dgm:t>
        <a:bodyPr/>
        <a:lstStyle/>
        <a:p>
          <a:r>
            <a:rPr lang="tr-TR" sz="1800" dirty="0" smtClean="0">
              <a:latin typeface="Arial" pitchFamily="34" charset="0"/>
              <a:cs typeface="Arial" pitchFamily="34" charset="0"/>
            </a:rPr>
            <a:t>Yurt Dışındaki Uluslararası Doktora Öğrencileri</a:t>
          </a:r>
          <a:endParaRPr lang="tr-TR" sz="1800" dirty="0">
            <a:latin typeface="Arial" pitchFamily="34" charset="0"/>
            <a:cs typeface="Arial" pitchFamily="34" charset="0"/>
          </a:endParaRPr>
        </a:p>
      </dgm:t>
    </dgm:pt>
    <dgm:pt modelId="{92927E1B-7EA9-457D-B009-C0EFE54B8AF9}" type="parTrans" cxnId="{A24111A6-F30A-4A2F-91CB-73CC68273F46}">
      <dgm:prSet/>
      <dgm:spPr/>
      <dgm:t>
        <a:bodyPr/>
        <a:lstStyle/>
        <a:p>
          <a:endParaRPr lang="tr-TR" sz="1800">
            <a:latin typeface="Arial" pitchFamily="34" charset="0"/>
            <a:cs typeface="Arial" pitchFamily="34" charset="0"/>
          </a:endParaRPr>
        </a:p>
      </dgm:t>
    </dgm:pt>
    <dgm:pt modelId="{0FA65469-670A-4B71-9832-47DBB634352A}" type="sibTrans" cxnId="{A24111A6-F30A-4A2F-91CB-73CC68273F46}">
      <dgm:prSet/>
      <dgm:spPr/>
      <dgm:t>
        <a:bodyPr/>
        <a:lstStyle/>
        <a:p>
          <a:endParaRPr lang="tr-TR" sz="1800">
            <a:latin typeface="Arial" pitchFamily="34" charset="0"/>
            <a:cs typeface="Arial" pitchFamily="34" charset="0"/>
          </a:endParaRPr>
        </a:p>
      </dgm:t>
    </dgm:pt>
    <dgm:pt modelId="{CEF4184E-B475-4B54-A85F-1220B559D71D}">
      <dgm:prSet phldrT="[Text]" custT="1"/>
      <dgm:spPr/>
      <dgm:t>
        <a:bodyPr/>
        <a:lstStyle/>
        <a:p>
          <a:r>
            <a:rPr lang="tr-TR" sz="1800" dirty="0" smtClean="0">
              <a:latin typeface="Arial" pitchFamily="34" charset="0"/>
              <a:cs typeface="Arial" pitchFamily="34" charset="0"/>
            </a:rPr>
            <a:t>Doktoralı </a:t>
          </a:r>
        </a:p>
        <a:p>
          <a:r>
            <a:rPr lang="tr-TR" sz="1800" dirty="0" smtClean="0">
              <a:latin typeface="Arial" pitchFamily="34" charset="0"/>
              <a:cs typeface="Arial" pitchFamily="34" charset="0"/>
            </a:rPr>
            <a:t>Uluslararası</a:t>
          </a:r>
        </a:p>
        <a:p>
          <a:r>
            <a:rPr lang="tr-TR" sz="1800" dirty="0" smtClean="0">
              <a:latin typeface="Arial" pitchFamily="34" charset="0"/>
              <a:cs typeface="Arial" pitchFamily="34" charset="0"/>
            </a:rPr>
            <a:t>Araştırmacılar</a:t>
          </a:r>
          <a:endParaRPr lang="tr-TR" sz="1800" dirty="0">
            <a:latin typeface="Arial" pitchFamily="34" charset="0"/>
            <a:cs typeface="Arial" pitchFamily="34" charset="0"/>
          </a:endParaRPr>
        </a:p>
      </dgm:t>
    </dgm:pt>
    <dgm:pt modelId="{C801FD20-0A01-481B-9286-6C16E2F30C83}" type="parTrans" cxnId="{D328A9B5-59C0-4364-8E38-083FAA21098A}">
      <dgm:prSet/>
      <dgm:spPr/>
      <dgm:t>
        <a:bodyPr/>
        <a:lstStyle/>
        <a:p>
          <a:endParaRPr lang="tr-TR" sz="1800">
            <a:latin typeface="Arial" pitchFamily="34" charset="0"/>
            <a:cs typeface="Arial" pitchFamily="34" charset="0"/>
          </a:endParaRPr>
        </a:p>
      </dgm:t>
    </dgm:pt>
    <dgm:pt modelId="{F33C778D-8E43-4203-98B3-F3C753B1827E}" type="sibTrans" cxnId="{D328A9B5-59C0-4364-8E38-083FAA21098A}">
      <dgm:prSet/>
      <dgm:spPr/>
      <dgm:t>
        <a:bodyPr/>
        <a:lstStyle/>
        <a:p>
          <a:endParaRPr lang="tr-TR" sz="1800">
            <a:latin typeface="Arial" pitchFamily="34" charset="0"/>
            <a:cs typeface="Arial" pitchFamily="34" charset="0"/>
          </a:endParaRPr>
        </a:p>
      </dgm:t>
    </dgm:pt>
    <dgm:pt modelId="{A4935812-6876-4B24-91F2-0A82F3C05E1A}">
      <dgm:prSet phldrT="[Text]" custT="1"/>
      <dgm:spPr/>
      <dgm:t>
        <a:bodyPr/>
        <a:lstStyle/>
        <a:p>
          <a:pPr>
            <a:lnSpc>
              <a:spcPct val="100000"/>
            </a:lnSpc>
            <a:spcAft>
              <a:spcPts val="600"/>
            </a:spcAft>
          </a:pPr>
          <a:endParaRPr lang="tr-TR" sz="1800" dirty="0">
            <a:latin typeface="Arial" pitchFamily="34" charset="0"/>
            <a:cs typeface="Arial" pitchFamily="34" charset="0"/>
          </a:endParaRPr>
        </a:p>
      </dgm:t>
    </dgm:pt>
    <dgm:pt modelId="{0DD32C78-7A12-4C04-83A1-AAAD3FE162ED}" type="parTrans" cxnId="{D56353C2-D843-47B6-A967-0547F706D414}">
      <dgm:prSet/>
      <dgm:spPr/>
      <dgm:t>
        <a:bodyPr/>
        <a:lstStyle/>
        <a:p>
          <a:endParaRPr lang="tr-TR" sz="1800">
            <a:latin typeface="Arial" pitchFamily="34" charset="0"/>
            <a:cs typeface="Arial" pitchFamily="34" charset="0"/>
          </a:endParaRPr>
        </a:p>
      </dgm:t>
    </dgm:pt>
    <dgm:pt modelId="{24986BDA-7ED2-46C1-9B3B-348520A6164E}" type="sibTrans" cxnId="{D56353C2-D843-47B6-A967-0547F706D414}">
      <dgm:prSet/>
      <dgm:spPr/>
      <dgm:t>
        <a:bodyPr/>
        <a:lstStyle/>
        <a:p>
          <a:endParaRPr lang="tr-TR" sz="1800">
            <a:latin typeface="Arial" pitchFamily="34" charset="0"/>
            <a:cs typeface="Arial" pitchFamily="34" charset="0"/>
          </a:endParaRPr>
        </a:p>
      </dgm:t>
    </dgm:pt>
    <dgm:pt modelId="{D60C6CE4-C111-40C2-B2AF-D91B00780067}">
      <dgm:prSet phldrT="[Text]" custT="1"/>
      <dgm:spPr/>
      <dgm:t>
        <a:bodyPr/>
        <a:lstStyle/>
        <a:p>
          <a:pPr>
            <a:lnSpc>
              <a:spcPct val="100000"/>
            </a:lnSpc>
            <a:spcAft>
              <a:spcPts val="600"/>
            </a:spcAft>
          </a:pPr>
          <a:endParaRPr lang="tr-TR" sz="1800" dirty="0">
            <a:latin typeface="Arial" pitchFamily="34" charset="0"/>
            <a:cs typeface="Arial" pitchFamily="34" charset="0"/>
          </a:endParaRPr>
        </a:p>
      </dgm:t>
    </dgm:pt>
    <dgm:pt modelId="{5E29D701-0C2D-4BA0-913B-736421AB2BB1}" type="sibTrans" cxnId="{5BDC5B74-46C0-4150-BEC0-243B5DE29C24}">
      <dgm:prSet/>
      <dgm:spPr/>
      <dgm:t>
        <a:bodyPr/>
        <a:lstStyle/>
        <a:p>
          <a:endParaRPr lang="tr-TR" sz="1800">
            <a:latin typeface="Arial" pitchFamily="34" charset="0"/>
            <a:cs typeface="Arial" pitchFamily="34" charset="0"/>
          </a:endParaRPr>
        </a:p>
      </dgm:t>
    </dgm:pt>
    <dgm:pt modelId="{E9CE4C9A-67F8-4C99-8AC7-A34C1015AB0B}" type="parTrans" cxnId="{5BDC5B74-46C0-4150-BEC0-243B5DE29C24}">
      <dgm:prSet/>
      <dgm:spPr/>
      <dgm:t>
        <a:bodyPr/>
        <a:lstStyle/>
        <a:p>
          <a:endParaRPr lang="tr-TR" sz="1800">
            <a:latin typeface="Arial" pitchFamily="34" charset="0"/>
            <a:cs typeface="Arial" pitchFamily="34" charset="0"/>
          </a:endParaRPr>
        </a:p>
      </dgm:t>
    </dgm:pt>
    <dgm:pt modelId="{06C7A3DF-445B-4309-808E-A350872630DF}" type="pres">
      <dgm:prSet presAssocID="{B006924A-8711-40E1-B50F-76191699193A}" presName="Name0" presStyleCnt="0">
        <dgm:presLayoutVars>
          <dgm:dir/>
          <dgm:animLvl val="lvl"/>
          <dgm:resizeHandles val="exact"/>
        </dgm:presLayoutVars>
      </dgm:prSet>
      <dgm:spPr/>
      <dgm:t>
        <a:bodyPr/>
        <a:lstStyle/>
        <a:p>
          <a:endParaRPr lang="tr-TR"/>
        </a:p>
      </dgm:t>
    </dgm:pt>
    <dgm:pt modelId="{D11920A3-0AC6-4F46-ACB9-25365E10BB67}" type="pres">
      <dgm:prSet presAssocID="{2D602C07-5782-4273-996D-17FE2DA727B4}" presName="composite" presStyleCnt="0"/>
      <dgm:spPr/>
      <dgm:t>
        <a:bodyPr/>
        <a:lstStyle/>
        <a:p>
          <a:endParaRPr lang="tr-TR"/>
        </a:p>
      </dgm:t>
    </dgm:pt>
    <dgm:pt modelId="{60D482F5-C83D-4079-ABF1-C9D7B4C1C2D0}" type="pres">
      <dgm:prSet presAssocID="{2D602C07-5782-4273-996D-17FE2DA727B4}" presName="parTx" presStyleLbl="alignNode1" presStyleIdx="0" presStyleCnt="2" custScaleY="176599">
        <dgm:presLayoutVars>
          <dgm:chMax val="0"/>
          <dgm:chPref val="0"/>
          <dgm:bulletEnabled val="1"/>
        </dgm:presLayoutVars>
      </dgm:prSet>
      <dgm:spPr/>
      <dgm:t>
        <a:bodyPr/>
        <a:lstStyle/>
        <a:p>
          <a:endParaRPr lang="tr-TR"/>
        </a:p>
      </dgm:t>
    </dgm:pt>
    <dgm:pt modelId="{E6F27EFF-AE6E-43A4-BBEF-052B246CE70C}" type="pres">
      <dgm:prSet presAssocID="{2D602C07-5782-4273-996D-17FE2DA727B4}" presName="desTx" presStyleLbl="alignAccFollowNode1" presStyleIdx="0" presStyleCnt="2" custScaleY="47557" custLinFactY="26137" custLinFactNeighborY="100000">
        <dgm:presLayoutVars>
          <dgm:bulletEnabled val="1"/>
        </dgm:presLayoutVars>
      </dgm:prSet>
      <dgm:spPr/>
      <dgm:t>
        <a:bodyPr/>
        <a:lstStyle/>
        <a:p>
          <a:endParaRPr lang="tr-TR"/>
        </a:p>
      </dgm:t>
    </dgm:pt>
    <dgm:pt modelId="{399EDF50-7B95-4592-9FC8-CD9EA905A1D0}" type="pres">
      <dgm:prSet presAssocID="{0FA65469-670A-4B71-9832-47DBB634352A}" presName="space" presStyleCnt="0"/>
      <dgm:spPr/>
      <dgm:t>
        <a:bodyPr/>
        <a:lstStyle/>
        <a:p>
          <a:endParaRPr lang="tr-TR"/>
        </a:p>
      </dgm:t>
    </dgm:pt>
    <dgm:pt modelId="{E12B9CB3-77CF-4429-8D77-A7EF76263AAF}" type="pres">
      <dgm:prSet presAssocID="{CEF4184E-B475-4B54-A85F-1220B559D71D}" presName="composite" presStyleCnt="0"/>
      <dgm:spPr/>
      <dgm:t>
        <a:bodyPr/>
        <a:lstStyle/>
        <a:p>
          <a:endParaRPr lang="tr-TR"/>
        </a:p>
      </dgm:t>
    </dgm:pt>
    <dgm:pt modelId="{F4F53A04-608F-4946-A9DA-65C6C7E9F113}" type="pres">
      <dgm:prSet presAssocID="{CEF4184E-B475-4B54-A85F-1220B559D71D}" presName="parTx" presStyleLbl="alignNode1" presStyleIdx="1" presStyleCnt="2" custScaleY="176599">
        <dgm:presLayoutVars>
          <dgm:chMax val="0"/>
          <dgm:chPref val="0"/>
          <dgm:bulletEnabled val="1"/>
        </dgm:presLayoutVars>
      </dgm:prSet>
      <dgm:spPr/>
      <dgm:t>
        <a:bodyPr/>
        <a:lstStyle/>
        <a:p>
          <a:endParaRPr lang="tr-TR"/>
        </a:p>
      </dgm:t>
    </dgm:pt>
    <dgm:pt modelId="{6F3B0D90-BEE7-41B0-B9F2-D56AE48B8469}" type="pres">
      <dgm:prSet presAssocID="{CEF4184E-B475-4B54-A85F-1220B559D71D}" presName="desTx" presStyleLbl="alignAccFollowNode1" presStyleIdx="1" presStyleCnt="2" custScaleY="47557" custLinFactY="26137" custLinFactNeighborY="100000">
        <dgm:presLayoutVars>
          <dgm:bulletEnabled val="1"/>
        </dgm:presLayoutVars>
      </dgm:prSet>
      <dgm:spPr/>
      <dgm:t>
        <a:bodyPr/>
        <a:lstStyle/>
        <a:p>
          <a:endParaRPr lang="tr-TR"/>
        </a:p>
      </dgm:t>
    </dgm:pt>
  </dgm:ptLst>
  <dgm:cxnLst>
    <dgm:cxn modelId="{C2F6C26A-C3B2-4B46-A364-B78C341861C3}" type="presOf" srcId="{B006924A-8711-40E1-B50F-76191699193A}" destId="{06C7A3DF-445B-4309-808E-A350872630DF}" srcOrd="0" destOrd="0" presId="urn:microsoft.com/office/officeart/2005/8/layout/hList1"/>
    <dgm:cxn modelId="{D328A9B5-59C0-4364-8E38-083FAA21098A}" srcId="{B006924A-8711-40E1-B50F-76191699193A}" destId="{CEF4184E-B475-4B54-A85F-1220B559D71D}" srcOrd="1" destOrd="0" parTransId="{C801FD20-0A01-481B-9286-6C16E2F30C83}" sibTransId="{F33C778D-8E43-4203-98B3-F3C753B1827E}"/>
    <dgm:cxn modelId="{3414E4A4-296E-4DCC-82F8-355BD6D3A85B}" type="presOf" srcId="{D60C6CE4-C111-40C2-B2AF-D91B00780067}" destId="{E6F27EFF-AE6E-43A4-BBEF-052B246CE70C}" srcOrd="0" destOrd="0" presId="urn:microsoft.com/office/officeart/2005/8/layout/hList1"/>
    <dgm:cxn modelId="{149EF7EA-4D0D-4B72-8DF7-240E1084DBC9}" type="presOf" srcId="{CEF4184E-B475-4B54-A85F-1220B559D71D}" destId="{F4F53A04-608F-4946-A9DA-65C6C7E9F113}" srcOrd="0" destOrd="0" presId="urn:microsoft.com/office/officeart/2005/8/layout/hList1"/>
    <dgm:cxn modelId="{7921E934-6C66-4358-B481-A4130932B7F5}" type="presOf" srcId="{A4935812-6876-4B24-91F2-0A82F3C05E1A}" destId="{6F3B0D90-BEE7-41B0-B9F2-D56AE48B8469}" srcOrd="0" destOrd="0" presId="urn:microsoft.com/office/officeart/2005/8/layout/hList1"/>
    <dgm:cxn modelId="{DD14CE45-BDD6-490C-873D-3C94AAFB58EE}" type="presOf" srcId="{2D602C07-5782-4273-996D-17FE2DA727B4}" destId="{60D482F5-C83D-4079-ABF1-C9D7B4C1C2D0}" srcOrd="0" destOrd="0" presId="urn:microsoft.com/office/officeart/2005/8/layout/hList1"/>
    <dgm:cxn modelId="{A24111A6-F30A-4A2F-91CB-73CC68273F46}" srcId="{B006924A-8711-40E1-B50F-76191699193A}" destId="{2D602C07-5782-4273-996D-17FE2DA727B4}" srcOrd="0" destOrd="0" parTransId="{92927E1B-7EA9-457D-B009-C0EFE54B8AF9}" sibTransId="{0FA65469-670A-4B71-9832-47DBB634352A}"/>
    <dgm:cxn modelId="{D56353C2-D843-47B6-A967-0547F706D414}" srcId="{CEF4184E-B475-4B54-A85F-1220B559D71D}" destId="{A4935812-6876-4B24-91F2-0A82F3C05E1A}" srcOrd="0" destOrd="0" parTransId="{0DD32C78-7A12-4C04-83A1-AAAD3FE162ED}" sibTransId="{24986BDA-7ED2-46C1-9B3B-348520A6164E}"/>
    <dgm:cxn modelId="{5BDC5B74-46C0-4150-BEC0-243B5DE29C24}" srcId="{2D602C07-5782-4273-996D-17FE2DA727B4}" destId="{D60C6CE4-C111-40C2-B2AF-D91B00780067}" srcOrd="0" destOrd="0" parTransId="{E9CE4C9A-67F8-4C99-8AC7-A34C1015AB0B}" sibTransId="{5E29D701-0C2D-4BA0-913B-736421AB2BB1}"/>
    <dgm:cxn modelId="{459AB4A4-352A-4A21-B47E-0C9A07B35718}" type="presParOf" srcId="{06C7A3DF-445B-4309-808E-A350872630DF}" destId="{D11920A3-0AC6-4F46-ACB9-25365E10BB67}" srcOrd="0" destOrd="0" presId="urn:microsoft.com/office/officeart/2005/8/layout/hList1"/>
    <dgm:cxn modelId="{5E74D6DE-A314-406D-9109-65DC2AAC9859}" type="presParOf" srcId="{D11920A3-0AC6-4F46-ACB9-25365E10BB67}" destId="{60D482F5-C83D-4079-ABF1-C9D7B4C1C2D0}" srcOrd="0" destOrd="0" presId="urn:microsoft.com/office/officeart/2005/8/layout/hList1"/>
    <dgm:cxn modelId="{B5778769-010B-4D43-835F-C40C82B5FBED}" type="presParOf" srcId="{D11920A3-0AC6-4F46-ACB9-25365E10BB67}" destId="{E6F27EFF-AE6E-43A4-BBEF-052B246CE70C}" srcOrd="1" destOrd="0" presId="urn:microsoft.com/office/officeart/2005/8/layout/hList1"/>
    <dgm:cxn modelId="{628C5E6F-6394-46A4-8E27-991CDDF66C85}" type="presParOf" srcId="{06C7A3DF-445B-4309-808E-A350872630DF}" destId="{399EDF50-7B95-4592-9FC8-CD9EA905A1D0}" srcOrd="1" destOrd="0" presId="urn:microsoft.com/office/officeart/2005/8/layout/hList1"/>
    <dgm:cxn modelId="{2B04DCB2-701A-4BBC-9AB0-1B0F12BD1ED3}" type="presParOf" srcId="{06C7A3DF-445B-4309-808E-A350872630DF}" destId="{E12B9CB3-77CF-4429-8D77-A7EF76263AAF}" srcOrd="2" destOrd="0" presId="urn:microsoft.com/office/officeart/2005/8/layout/hList1"/>
    <dgm:cxn modelId="{CFF4C2D9-0246-4F39-B229-73CEDB3EF956}" type="presParOf" srcId="{E12B9CB3-77CF-4429-8D77-A7EF76263AAF}" destId="{F4F53A04-608F-4946-A9DA-65C6C7E9F113}" srcOrd="0" destOrd="0" presId="urn:microsoft.com/office/officeart/2005/8/layout/hList1"/>
    <dgm:cxn modelId="{6A2E510F-6009-4FE4-8E2B-41961D82C16E}" type="presParOf" srcId="{E12B9CB3-77CF-4429-8D77-A7EF76263AAF}" destId="{6F3B0D90-BEE7-41B0-B9F2-D56AE48B8469}"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815947-3287-459C-8F2D-1D11D6DED6EB}" type="doc">
      <dgm:prSet loTypeId="urn:microsoft.com/office/officeart/2005/8/layout/bList2#2" loCatId="list" qsTypeId="urn:microsoft.com/office/officeart/2005/8/quickstyle/simple1" qsCatId="simple" csTypeId="urn:microsoft.com/office/officeart/2005/8/colors/colorful4" csCatId="colorful" phldr="1"/>
      <dgm:spPr/>
    </dgm:pt>
    <dgm:pt modelId="{A8C73A61-3486-40A6-B1B7-D325959F9FDC}">
      <dgm:prSet phldrT="[Metin]" custT="1"/>
      <dgm:spPr/>
      <dgm:t>
        <a:bodyPr/>
        <a:lstStyle/>
        <a:p>
          <a:r>
            <a:rPr lang="tr-TR" sz="1600" b="0" dirty="0" smtClean="0">
              <a:latin typeface="Arial" pitchFamily="34" charset="0"/>
              <a:cs typeface="Arial" pitchFamily="34" charset="0"/>
            </a:rPr>
            <a:t>Doktora Derecesi</a:t>
          </a:r>
          <a:endParaRPr lang="tr-TR" sz="1600" b="0" dirty="0">
            <a:latin typeface="Arial" pitchFamily="34" charset="0"/>
            <a:cs typeface="Arial" pitchFamily="34" charset="0"/>
          </a:endParaRPr>
        </a:p>
      </dgm:t>
    </dgm:pt>
    <dgm:pt modelId="{2B22BD2A-2EDF-4766-B86C-21C7BE20F3F0}" type="parTrans" cxnId="{3068CFED-918E-4F88-87EE-8FC3CD078AD3}">
      <dgm:prSet/>
      <dgm:spPr/>
      <dgm:t>
        <a:bodyPr/>
        <a:lstStyle/>
        <a:p>
          <a:endParaRPr lang="tr-TR" sz="1600">
            <a:latin typeface="Arial" pitchFamily="34" charset="0"/>
            <a:cs typeface="Arial" pitchFamily="34" charset="0"/>
          </a:endParaRPr>
        </a:p>
      </dgm:t>
    </dgm:pt>
    <dgm:pt modelId="{1413D5EF-91A1-4EAC-970A-4FC47D5023B0}" type="sibTrans" cxnId="{3068CFED-918E-4F88-87EE-8FC3CD078AD3}">
      <dgm:prSet/>
      <dgm:spPr/>
      <dgm:t>
        <a:bodyPr/>
        <a:lstStyle/>
        <a:p>
          <a:endParaRPr lang="tr-TR" sz="1600">
            <a:latin typeface="Arial" pitchFamily="34" charset="0"/>
            <a:cs typeface="Arial" pitchFamily="34" charset="0"/>
          </a:endParaRPr>
        </a:p>
      </dgm:t>
    </dgm:pt>
    <dgm:pt modelId="{2C3F2356-2E3E-4F01-9B8C-D2F54EF4FC5F}">
      <dgm:prSet phldrT="[Metin]" custT="1"/>
      <dgm:spPr/>
      <dgm:t>
        <a:bodyPr/>
        <a:lstStyle/>
        <a:p>
          <a:r>
            <a:rPr lang="tr-TR" sz="1600" b="0" dirty="0" smtClean="0">
              <a:latin typeface="Arial" pitchFamily="34" charset="0"/>
              <a:cs typeface="Arial" pitchFamily="34" charset="0"/>
            </a:rPr>
            <a:t>Doktora derecesi veya 5 Yıl Deneyim</a:t>
          </a:r>
          <a:endParaRPr lang="tr-TR" sz="1600" b="0" dirty="0">
            <a:latin typeface="Arial" pitchFamily="34" charset="0"/>
            <a:cs typeface="Arial" pitchFamily="34" charset="0"/>
          </a:endParaRPr>
        </a:p>
      </dgm:t>
    </dgm:pt>
    <dgm:pt modelId="{8075942F-84C0-4644-959C-21A83B9A6D1E}" type="parTrans" cxnId="{25BB7706-E8BA-45C0-8714-F2848C827A9C}">
      <dgm:prSet/>
      <dgm:spPr/>
      <dgm:t>
        <a:bodyPr/>
        <a:lstStyle/>
        <a:p>
          <a:endParaRPr lang="tr-TR" sz="1600">
            <a:latin typeface="Arial" pitchFamily="34" charset="0"/>
            <a:cs typeface="Arial" pitchFamily="34" charset="0"/>
          </a:endParaRPr>
        </a:p>
      </dgm:t>
    </dgm:pt>
    <dgm:pt modelId="{05E65471-EB0D-4C81-876E-11E0959AF916}" type="sibTrans" cxnId="{25BB7706-E8BA-45C0-8714-F2848C827A9C}">
      <dgm:prSet/>
      <dgm:spPr/>
      <dgm:t>
        <a:bodyPr/>
        <a:lstStyle/>
        <a:p>
          <a:endParaRPr lang="tr-TR" sz="1600">
            <a:latin typeface="Arial" pitchFamily="34" charset="0"/>
            <a:cs typeface="Arial" pitchFamily="34" charset="0"/>
          </a:endParaRPr>
        </a:p>
      </dgm:t>
    </dgm:pt>
    <dgm:pt modelId="{D37225D3-29DD-4658-AB84-BFDBC4CF61B8}">
      <dgm:prSet custT="1"/>
      <dgm:spPr/>
      <dgm:t>
        <a:bodyPr/>
        <a:lstStyle/>
        <a:p>
          <a:r>
            <a:rPr lang="tr-TR" sz="1600" dirty="0" smtClean="0">
              <a:latin typeface="Arial" pitchFamily="34" charset="0"/>
              <a:cs typeface="Arial" pitchFamily="34" charset="0"/>
            </a:rPr>
            <a:t>Üniversite</a:t>
          </a:r>
          <a:endParaRPr lang="tr-TR" sz="1600" dirty="0">
            <a:latin typeface="Arial" pitchFamily="34" charset="0"/>
            <a:cs typeface="Arial" pitchFamily="34" charset="0"/>
          </a:endParaRPr>
        </a:p>
      </dgm:t>
    </dgm:pt>
    <dgm:pt modelId="{B8428918-2F58-4FE3-8322-A692367D6DF7}" type="parTrans" cxnId="{AA420D3D-87DB-4A13-B847-5F4FB1336F0F}">
      <dgm:prSet/>
      <dgm:spPr/>
      <dgm:t>
        <a:bodyPr/>
        <a:lstStyle/>
        <a:p>
          <a:endParaRPr lang="tr-TR" sz="1600">
            <a:latin typeface="Arial" pitchFamily="34" charset="0"/>
            <a:cs typeface="Arial" pitchFamily="34" charset="0"/>
          </a:endParaRPr>
        </a:p>
      </dgm:t>
    </dgm:pt>
    <dgm:pt modelId="{93D65E3F-2708-4404-9700-80EB3776A8AC}" type="sibTrans" cxnId="{AA420D3D-87DB-4A13-B847-5F4FB1336F0F}">
      <dgm:prSet/>
      <dgm:spPr/>
      <dgm:t>
        <a:bodyPr/>
        <a:lstStyle/>
        <a:p>
          <a:endParaRPr lang="tr-TR" sz="1600">
            <a:latin typeface="Arial" pitchFamily="34" charset="0"/>
            <a:cs typeface="Arial" pitchFamily="34" charset="0"/>
          </a:endParaRPr>
        </a:p>
      </dgm:t>
    </dgm:pt>
    <dgm:pt modelId="{CAE173C2-F85E-4B5B-8607-51924936A5C8}">
      <dgm:prSet custT="1"/>
      <dgm:spPr/>
      <dgm:t>
        <a:bodyPr/>
        <a:lstStyle/>
        <a:p>
          <a:r>
            <a:rPr lang="tr-TR" sz="1600" dirty="0" smtClean="0">
              <a:latin typeface="Arial" pitchFamily="34" charset="0"/>
              <a:cs typeface="Arial" pitchFamily="34" charset="0"/>
            </a:rPr>
            <a:t>Özel/Kamu Kuruluşları</a:t>
          </a:r>
          <a:endParaRPr lang="tr-TR" sz="1600" dirty="0">
            <a:latin typeface="Arial" pitchFamily="34" charset="0"/>
            <a:cs typeface="Arial" pitchFamily="34" charset="0"/>
          </a:endParaRPr>
        </a:p>
      </dgm:t>
    </dgm:pt>
    <dgm:pt modelId="{83EE0A7B-1113-448D-A6F2-8213AC4BB053}" type="parTrans" cxnId="{1D6B81B6-639E-4ABB-B13A-1C12DFF95E56}">
      <dgm:prSet/>
      <dgm:spPr/>
      <dgm:t>
        <a:bodyPr/>
        <a:lstStyle/>
        <a:p>
          <a:endParaRPr lang="tr-TR" sz="1600">
            <a:latin typeface="Arial" pitchFamily="34" charset="0"/>
            <a:cs typeface="Arial" pitchFamily="34" charset="0"/>
          </a:endParaRPr>
        </a:p>
      </dgm:t>
    </dgm:pt>
    <dgm:pt modelId="{71544112-AC1D-4A5C-AC04-74D7E6931619}" type="sibTrans" cxnId="{1D6B81B6-639E-4ABB-B13A-1C12DFF95E56}">
      <dgm:prSet/>
      <dgm:spPr/>
      <dgm:t>
        <a:bodyPr/>
        <a:lstStyle/>
        <a:p>
          <a:endParaRPr lang="tr-TR" sz="1600">
            <a:latin typeface="Arial" pitchFamily="34" charset="0"/>
            <a:cs typeface="Arial" pitchFamily="34" charset="0"/>
          </a:endParaRPr>
        </a:p>
      </dgm:t>
    </dgm:pt>
    <dgm:pt modelId="{917017AA-BF8A-4482-A1CD-3D62B9A407FA}" type="pres">
      <dgm:prSet presAssocID="{88815947-3287-459C-8F2D-1D11D6DED6EB}" presName="diagram" presStyleCnt="0">
        <dgm:presLayoutVars>
          <dgm:dir/>
          <dgm:animLvl val="lvl"/>
          <dgm:resizeHandles val="exact"/>
        </dgm:presLayoutVars>
      </dgm:prSet>
      <dgm:spPr/>
    </dgm:pt>
    <dgm:pt modelId="{EFFAA645-D212-4AA3-9F2A-DB70D4655151}" type="pres">
      <dgm:prSet presAssocID="{A8C73A61-3486-40A6-B1B7-D325959F9FDC}" presName="compNode" presStyleCnt="0"/>
      <dgm:spPr/>
    </dgm:pt>
    <dgm:pt modelId="{FA51FF53-0672-4C82-B09D-0D0833FB0009}" type="pres">
      <dgm:prSet presAssocID="{A8C73A61-3486-40A6-B1B7-D325959F9FDC}" presName="childRect" presStyleLbl="bgAcc1" presStyleIdx="0" presStyleCnt="2" custScaleY="63764">
        <dgm:presLayoutVars>
          <dgm:bulletEnabled val="1"/>
        </dgm:presLayoutVars>
      </dgm:prSet>
      <dgm:spPr/>
      <dgm:t>
        <a:bodyPr/>
        <a:lstStyle/>
        <a:p>
          <a:endParaRPr lang="tr-TR"/>
        </a:p>
      </dgm:t>
    </dgm:pt>
    <dgm:pt modelId="{1B190C84-6B28-4020-815C-B1092D9882A8}" type="pres">
      <dgm:prSet presAssocID="{A8C73A61-3486-40A6-B1B7-D325959F9FDC}" presName="parentText" presStyleLbl="node1" presStyleIdx="0" presStyleCnt="0">
        <dgm:presLayoutVars>
          <dgm:chMax val="0"/>
          <dgm:bulletEnabled val="1"/>
        </dgm:presLayoutVars>
      </dgm:prSet>
      <dgm:spPr/>
      <dgm:t>
        <a:bodyPr/>
        <a:lstStyle/>
        <a:p>
          <a:endParaRPr lang="tr-TR"/>
        </a:p>
      </dgm:t>
    </dgm:pt>
    <dgm:pt modelId="{74FF0F85-52D8-4E73-9CAC-80F703BE7802}" type="pres">
      <dgm:prSet presAssocID="{A8C73A61-3486-40A6-B1B7-D325959F9FDC}" presName="parentRect" presStyleLbl="alignNode1" presStyleIdx="0" presStyleCnt="2" custScaleY="227705" custLinFactNeighborY="6015"/>
      <dgm:spPr/>
      <dgm:t>
        <a:bodyPr/>
        <a:lstStyle/>
        <a:p>
          <a:endParaRPr lang="tr-TR"/>
        </a:p>
      </dgm:t>
    </dgm:pt>
    <dgm:pt modelId="{5C2F02FC-AA94-4E03-9F69-492440AF9DC5}" type="pres">
      <dgm:prSet presAssocID="{A8C73A61-3486-40A6-B1B7-D325959F9FDC}" presName="adorn" presStyleLbl="fgAccFollowNode1" presStyleIdx="0" presStyleCnt="2" custLinFactNeighborY="69213"/>
      <dgm:spPr>
        <a:blipFill rotWithShape="0">
          <a:blip xmlns:r="http://schemas.openxmlformats.org/officeDocument/2006/relationships" r:embed="rId1"/>
          <a:stretch>
            <a:fillRect/>
          </a:stretch>
        </a:blipFill>
      </dgm:spPr>
    </dgm:pt>
    <dgm:pt modelId="{1D8F517E-0FAE-4A73-8554-E03E5CFB5096}" type="pres">
      <dgm:prSet presAssocID="{1413D5EF-91A1-4EAC-970A-4FC47D5023B0}" presName="sibTrans" presStyleLbl="sibTrans2D1" presStyleIdx="0" presStyleCnt="0"/>
      <dgm:spPr/>
      <dgm:t>
        <a:bodyPr/>
        <a:lstStyle/>
        <a:p>
          <a:endParaRPr lang="tr-TR"/>
        </a:p>
      </dgm:t>
    </dgm:pt>
    <dgm:pt modelId="{E8C0E1CF-D2C8-40C3-BF3B-BE5E79C81B70}" type="pres">
      <dgm:prSet presAssocID="{2C3F2356-2E3E-4F01-9B8C-D2F54EF4FC5F}" presName="compNode" presStyleCnt="0"/>
      <dgm:spPr/>
    </dgm:pt>
    <dgm:pt modelId="{E6351115-139C-48F1-8B04-8A569BFA9433}" type="pres">
      <dgm:prSet presAssocID="{2C3F2356-2E3E-4F01-9B8C-D2F54EF4FC5F}" presName="childRect" presStyleLbl="bgAcc1" presStyleIdx="1" presStyleCnt="2" custScaleY="63764">
        <dgm:presLayoutVars>
          <dgm:bulletEnabled val="1"/>
        </dgm:presLayoutVars>
      </dgm:prSet>
      <dgm:spPr/>
      <dgm:t>
        <a:bodyPr/>
        <a:lstStyle/>
        <a:p>
          <a:endParaRPr lang="tr-TR"/>
        </a:p>
      </dgm:t>
    </dgm:pt>
    <dgm:pt modelId="{3C32EADC-0EA9-437C-A66A-542B4E23D73F}" type="pres">
      <dgm:prSet presAssocID="{2C3F2356-2E3E-4F01-9B8C-D2F54EF4FC5F}" presName="parentText" presStyleLbl="node1" presStyleIdx="0" presStyleCnt="0">
        <dgm:presLayoutVars>
          <dgm:chMax val="0"/>
          <dgm:bulletEnabled val="1"/>
        </dgm:presLayoutVars>
      </dgm:prSet>
      <dgm:spPr/>
      <dgm:t>
        <a:bodyPr/>
        <a:lstStyle/>
        <a:p>
          <a:endParaRPr lang="tr-TR"/>
        </a:p>
      </dgm:t>
    </dgm:pt>
    <dgm:pt modelId="{E92B12E7-4E5A-48E3-9222-EE49F786280D}" type="pres">
      <dgm:prSet presAssocID="{2C3F2356-2E3E-4F01-9B8C-D2F54EF4FC5F}" presName="parentRect" presStyleLbl="alignNode1" presStyleIdx="1" presStyleCnt="2" custScaleY="227705" custLinFactNeighborY="6015"/>
      <dgm:spPr/>
      <dgm:t>
        <a:bodyPr/>
        <a:lstStyle/>
        <a:p>
          <a:endParaRPr lang="tr-TR"/>
        </a:p>
      </dgm:t>
    </dgm:pt>
    <dgm:pt modelId="{B5100491-4B36-488F-83D4-5E74ECB1FBC1}" type="pres">
      <dgm:prSet presAssocID="{2C3F2356-2E3E-4F01-9B8C-D2F54EF4FC5F}" presName="adorn" presStyleLbl="fgAccFollowNode1" presStyleIdx="1" presStyleCnt="2" custLinFactNeighborY="69213"/>
      <dgm:spPr>
        <a:blipFill rotWithShape="0">
          <a:blip xmlns:r="http://schemas.openxmlformats.org/officeDocument/2006/relationships" r:embed="rId2"/>
          <a:stretch>
            <a:fillRect/>
          </a:stretch>
        </a:blipFill>
      </dgm:spPr>
    </dgm:pt>
  </dgm:ptLst>
  <dgm:cxnLst>
    <dgm:cxn modelId="{25BB7706-E8BA-45C0-8714-F2848C827A9C}" srcId="{88815947-3287-459C-8F2D-1D11D6DED6EB}" destId="{2C3F2356-2E3E-4F01-9B8C-D2F54EF4FC5F}" srcOrd="1" destOrd="0" parTransId="{8075942F-84C0-4644-959C-21A83B9A6D1E}" sibTransId="{05E65471-EB0D-4C81-876E-11E0959AF916}"/>
    <dgm:cxn modelId="{A36D6C3C-1E1E-40A5-9D8D-989F5DB77F20}" type="presOf" srcId="{CAE173C2-F85E-4B5B-8607-51924936A5C8}" destId="{E6351115-139C-48F1-8B04-8A569BFA9433}" srcOrd="0" destOrd="0" presId="urn:microsoft.com/office/officeart/2005/8/layout/bList2#2"/>
    <dgm:cxn modelId="{AA420D3D-87DB-4A13-B847-5F4FB1336F0F}" srcId="{A8C73A61-3486-40A6-B1B7-D325959F9FDC}" destId="{D37225D3-29DD-4658-AB84-BFDBC4CF61B8}" srcOrd="0" destOrd="0" parTransId="{B8428918-2F58-4FE3-8322-A692367D6DF7}" sibTransId="{93D65E3F-2708-4404-9700-80EB3776A8AC}"/>
    <dgm:cxn modelId="{FF6D2A72-30C0-4AE4-B809-0DF09E23D74B}" type="presOf" srcId="{2C3F2356-2E3E-4F01-9B8C-D2F54EF4FC5F}" destId="{E92B12E7-4E5A-48E3-9222-EE49F786280D}" srcOrd="1" destOrd="0" presId="urn:microsoft.com/office/officeart/2005/8/layout/bList2#2"/>
    <dgm:cxn modelId="{D9F4B7A0-AE5D-48E2-B9D5-CFFD5A31F9B4}" type="presOf" srcId="{2C3F2356-2E3E-4F01-9B8C-D2F54EF4FC5F}" destId="{3C32EADC-0EA9-437C-A66A-542B4E23D73F}" srcOrd="0" destOrd="0" presId="urn:microsoft.com/office/officeart/2005/8/layout/bList2#2"/>
    <dgm:cxn modelId="{3068CFED-918E-4F88-87EE-8FC3CD078AD3}" srcId="{88815947-3287-459C-8F2D-1D11D6DED6EB}" destId="{A8C73A61-3486-40A6-B1B7-D325959F9FDC}" srcOrd="0" destOrd="0" parTransId="{2B22BD2A-2EDF-4766-B86C-21C7BE20F3F0}" sibTransId="{1413D5EF-91A1-4EAC-970A-4FC47D5023B0}"/>
    <dgm:cxn modelId="{3830A538-6A3C-426B-AEDC-8226876CA102}" type="presOf" srcId="{D37225D3-29DD-4658-AB84-BFDBC4CF61B8}" destId="{FA51FF53-0672-4C82-B09D-0D0833FB0009}" srcOrd="0" destOrd="0" presId="urn:microsoft.com/office/officeart/2005/8/layout/bList2#2"/>
    <dgm:cxn modelId="{170BF132-44D5-4B2D-B71F-2C220A8B8DBC}" type="presOf" srcId="{1413D5EF-91A1-4EAC-970A-4FC47D5023B0}" destId="{1D8F517E-0FAE-4A73-8554-E03E5CFB5096}" srcOrd="0" destOrd="0" presId="urn:microsoft.com/office/officeart/2005/8/layout/bList2#2"/>
    <dgm:cxn modelId="{1D6B81B6-639E-4ABB-B13A-1C12DFF95E56}" srcId="{2C3F2356-2E3E-4F01-9B8C-D2F54EF4FC5F}" destId="{CAE173C2-F85E-4B5B-8607-51924936A5C8}" srcOrd="0" destOrd="0" parTransId="{83EE0A7B-1113-448D-A6F2-8213AC4BB053}" sibTransId="{71544112-AC1D-4A5C-AC04-74D7E6931619}"/>
    <dgm:cxn modelId="{26054951-E13B-44AE-88D9-42046112B37E}" type="presOf" srcId="{A8C73A61-3486-40A6-B1B7-D325959F9FDC}" destId="{74FF0F85-52D8-4E73-9CAC-80F703BE7802}" srcOrd="1" destOrd="0" presId="urn:microsoft.com/office/officeart/2005/8/layout/bList2#2"/>
    <dgm:cxn modelId="{ADC25DE8-B831-4632-B206-76AE9B13A71A}" type="presOf" srcId="{A8C73A61-3486-40A6-B1B7-D325959F9FDC}" destId="{1B190C84-6B28-4020-815C-B1092D9882A8}" srcOrd="0" destOrd="0" presId="urn:microsoft.com/office/officeart/2005/8/layout/bList2#2"/>
    <dgm:cxn modelId="{BFFB4D20-7342-49C5-ADD1-AF26B4ECD74B}" type="presOf" srcId="{88815947-3287-459C-8F2D-1D11D6DED6EB}" destId="{917017AA-BF8A-4482-A1CD-3D62B9A407FA}" srcOrd="0" destOrd="0" presId="urn:microsoft.com/office/officeart/2005/8/layout/bList2#2"/>
    <dgm:cxn modelId="{AF31F909-BBEF-41C5-B042-B7EEEFB10140}" type="presParOf" srcId="{917017AA-BF8A-4482-A1CD-3D62B9A407FA}" destId="{EFFAA645-D212-4AA3-9F2A-DB70D4655151}" srcOrd="0" destOrd="0" presId="urn:microsoft.com/office/officeart/2005/8/layout/bList2#2"/>
    <dgm:cxn modelId="{344A8953-7AEC-4078-945D-C65367382BB5}" type="presParOf" srcId="{EFFAA645-D212-4AA3-9F2A-DB70D4655151}" destId="{FA51FF53-0672-4C82-B09D-0D0833FB0009}" srcOrd="0" destOrd="0" presId="urn:microsoft.com/office/officeart/2005/8/layout/bList2#2"/>
    <dgm:cxn modelId="{524391F4-57CA-4B5D-A10C-3752076696FE}" type="presParOf" srcId="{EFFAA645-D212-4AA3-9F2A-DB70D4655151}" destId="{1B190C84-6B28-4020-815C-B1092D9882A8}" srcOrd="1" destOrd="0" presId="urn:microsoft.com/office/officeart/2005/8/layout/bList2#2"/>
    <dgm:cxn modelId="{177F926E-4BF1-42C2-A003-4802D4B22FF4}" type="presParOf" srcId="{EFFAA645-D212-4AA3-9F2A-DB70D4655151}" destId="{74FF0F85-52D8-4E73-9CAC-80F703BE7802}" srcOrd="2" destOrd="0" presId="urn:microsoft.com/office/officeart/2005/8/layout/bList2#2"/>
    <dgm:cxn modelId="{352CD545-49D3-431D-A849-D2FABAFB5723}" type="presParOf" srcId="{EFFAA645-D212-4AA3-9F2A-DB70D4655151}" destId="{5C2F02FC-AA94-4E03-9F69-492440AF9DC5}" srcOrd="3" destOrd="0" presId="urn:microsoft.com/office/officeart/2005/8/layout/bList2#2"/>
    <dgm:cxn modelId="{34526B1B-3498-4003-92D7-DC22AF34E1B4}" type="presParOf" srcId="{917017AA-BF8A-4482-A1CD-3D62B9A407FA}" destId="{1D8F517E-0FAE-4A73-8554-E03E5CFB5096}" srcOrd="1" destOrd="0" presId="urn:microsoft.com/office/officeart/2005/8/layout/bList2#2"/>
    <dgm:cxn modelId="{5A7906BE-2854-4F69-B0DF-1148AAB4318B}" type="presParOf" srcId="{917017AA-BF8A-4482-A1CD-3D62B9A407FA}" destId="{E8C0E1CF-D2C8-40C3-BF3B-BE5E79C81B70}" srcOrd="2" destOrd="0" presId="urn:microsoft.com/office/officeart/2005/8/layout/bList2#2"/>
    <dgm:cxn modelId="{2976F490-B19C-4A03-8360-51F53D3E405A}" type="presParOf" srcId="{E8C0E1CF-D2C8-40C3-BF3B-BE5E79C81B70}" destId="{E6351115-139C-48F1-8B04-8A569BFA9433}" srcOrd="0" destOrd="0" presId="urn:microsoft.com/office/officeart/2005/8/layout/bList2#2"/>
    <dgm:cxn modelId="{6AB2CC7D-33A7-4306-B6CA-5CF029153942}" type="presParOf" srcId="{E8C0E1CF-D2C8-40C3-BF3B-BE5E79C81B70}" destId="{3C32EADC-0EA9-437C-A66A-542B4E23D73F}" srcOrd="1" destOrd="0" presId="urn:microsoft.com/office/officeart/2005/8/layout/bList2#2"/>
    <dgm:cxn modelId="{22307AF4-A220-47C9-890B-4C905714E88D}" type="presParOf" srcId="{E8C0E1CF-D2C8-40C3-BF3B-BE5E79C81B70}" destId="{E92B12E7-4E5A-48E3-9222-EE49F786280D}" srcOrd="2" destOrd="0" presId="urn:microsoft.com/office/officeart/2005/8/layout/bList2#2"/>
    <dgm:cxn modelId="{A48B8105-E107-4C8A-9038-DD286B69D591}" type="presParOf" srcId="{E8C0E1CF-D2C8-40C3-BF3B-BE5E79C81B70}" destId="{B5100491-4B36-488F-83D4-5E74ECB1FBC1}" srcOrd="3" destOrd="0" presId="urn:microsoft.com/office/officeart/2005/8/layout/bList2#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99AAA78-F715-4C68-B7A6-8D74E4297A34}"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endParaRPr lang="tr-TR"/>
        </a:p>
      </dgm:t>
    </dgm:pt>
    <dgm:pt modelId="{40CB19F7-83F0-40A7-8A32-8EA90F150154}">
      <dgm:prSet phldrT="[Metin]" custT="1"/>
      <dgm:spPr/>
      <dgm:t>
        <a:bodyPr/>
        <a:lstStyle/>
        <a:p>
          <a:r>
            <a:rPr lang="tr-TR" sz="2200" dirty="0" smtClean="0">
              <a:latin typeface="Arial" pitchFamily="34" charset="0"/>
              <a:cs typeface="Arial" pitchFamily="34" charset="0"/>
            </a:rPr>
            <a:t>Davet Eden Araştırmacı</a:t>
          </a:r>
        </a:p>
      </dgm:t>
    </dgm:pt>
    <dgm:pt modelId="{D9AC3879-4F71-466C-9302-1C78526895E0}" type="parTrans" cxnId="{7CD324C2-48BE-4EBD-8D5D-D211D7B25705}">
      <dgm:prSet/>
      <dgm:spPr/>
      <dgm:t>
        <a:bodyPr/>
        <a:lstStyle/>
        <a:p>
          <a:endParaRPr lang="tr-TR" sz="2400">
            <a:latin typeface="Corbel" pitchFamily="34" charset="0"/>
          </a:endParaRPr>
        </a:p>
      </dgm:t>
    </dgm:pt>
    <dgm:pt modelId="{614A3065-1D20-4C15-A06A-A71BA9C48CB9}" type="sibTrans" cxnId="{7CD324C2-48BE-4EBD-8D5D-D211D7B25705}">
      <dgm:prSet/>
      <dgm:spPr/>
      <dgm:t>
        <a:bodyPr/>
        <a:lstStyle/>
        <a:p>
          <a:endParaRPr lang="tr-TR" sz="2400">
            <a:latin typeface="Corbel" pitchFamily="34" charset="0"/>
          </a:endParaRPr>
        </a:p>
      </dgm:t>
    </dgm:pt>
    <dgm:pt modelId="{F3F923F0-476B-489A-865B-CA9C2CD04723}" type="pres">
      <dgm:prSet presAssocID="{B99AAA78-F715-4C68-B7A6-8D74E4297A34}" presName="compositeShape" presStyleCnt="0">
        <dgm:presLayoutVars>
          <dgm:chMax val="2"/>
          <dgm:dir/>
          <dgm:resizeHandles val="exact"/>
        </dgm:presLayoutVars>
      </dgm:prSet>
      <dgm:spPr/>
      <dgm:t>
        <a:bodyPr/>
        <a:lstStyle/>
        <a:p>
          <a:endParaRPr lang="tr-TR"/>
        </a:p>
      </dgm:t>
    </dgm:pt>
    <dgm:pt modelId="{2C0B14E2-D344-4B9C-8DB8-831E6F5CF057}" type="pres">
      <dgm:prSet presAssocID="{40CB19F7-83F0-40A7-8A32-8EA90F150154}" presName="downArrow" presStyleLbl="node1" presStyleIdx="0" presStyleCnt="1"/>
      <dgm:spPr/>
      <dgm:t>
        <a:bodyPr/>
        <a:lstStyle/>
        <a:p>
          <a:endParaRPr lang="tr-TR"/>
        </a:p>
      </dgm:t>
    </dgm:pt>
    <dgm:pt modelId="{1487DCD8-29A3-4DA2-8A80-2500E92605EA}" type="pres">
      <dgm:prSet presAssocID="{40CB19F7-83F0-40A7-8A32-8EA90F150154}" presName="downArrowText" presStyleLbl="revTx" presStyleIdx="0" presStyleCnt="1" custScaleX="183589">
        <dgm:presLayoutVars>
          <dgm:bulletEnabled val="1"/>
        </dgm:presLayoutVars>
      </dgm:prSet>
      <dgm:spPr/>
      <dgm:t>
        <a:bodyPr/>
        <a:lstStyle/>
        <a:p>
          <a:endParaRPr lang="tr-TR"/>
        </a:p>
      </dgm:t>
    </dgm:pt>
  </dgm:ptLst>
  <dgm:cxnLst>
    <dgm:cxn modelId="{7CD324C2-48BE-4EBD-8D5D-D211D7B25705}" srcId="{B99AAA78-F715-4C68-B7A6-8D74E4297A34}" destId="{40CB19F7-83F0-40A7-8A32-8EA90F150154}" srcOrd="0" destOrd="0" parTransId="{D9AC3879-4F71-466C-9302-1C78526895E0}" sibTransId="{614A3065-1D20-4C15-A06A-A71BA9C48CB9}"/>
    <dgm:cxn modelId="{179BCDC2-1A07-4C7A-B349-B3D2E465C726}" type="presOf" srcId="{40CB19F7-83F0-40A7-8A32-8EA90F150154}" destId="{1487DCD8-29A3-4DA2-8A80-2500E92605EA}" srcOrd="0" destOrd="0" presId="urn:microsoft.com/office/officeart/2005/8/layout/arrow3"/>
    <dgm:cxn modelId="{E8633BF7-C4FA-4220-BBBC-60BF023358ED}" type="presOf" srcId="{B99AAA78-F715-4C68-B7A6-8D74E4297A34}" destId="{F3F923F0-476B-489A-865B-CA9C2CD04723}" srcOrd="0" destOrd="0" presId="urn:microsoft.com/office/officeart/2005/8/layout/arrow3"/>
    <dgm:cxn modelId="{8FBC3547-F06C-4C72-95FC-5213AF453D5B}" type="presParOf" srcId="{F3F923F0-476B-489A-865B-CA9C2CD04723}" destId="{2C0B14E2-D344-4B9C-8DB8-831E6F5CF057}" srcOrd="0" destOrd="0" presId="urn:microsoft.com/office/officeart/2005/8/layout/arrow3"/>
    <dgm:cxn modelId="{DDF27628-32EB-42EC-A31F-1A07EA09CF62}" type="presParOf" srcId="{F3F923F0-476B-489A-865B-CA9C2CD04723}" destId="{1487DCD8-29A3-4DA2-8A80-2500E92605EA}" srcOrd="1" destOrd="0" presId="urn:microsoft.com/office/officeart/2005/8/layout/arrow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8815947-3287-459C-8F2D-1D11D6DED6EB}" type="doc">
      <dgm:prSet loTypeId="urn:microsoft.com/office/officeart/2005/8/layout/bList2#4" loCatId="list" qsTypeId="urn:microsoft.com/office/officeart/2005/8/quickstyle/simple1" qsCatId="simple" csTypeId="urn:microsoft.com/office/officeart/2005/8/colors/colorful4" csCatId="colorful" phldr="1"/>
      <dgm:spPr/>
    </dgm:pt>
    <dgm:pt modelId="{A8C73A61-3486-40A6-B1B7-D325959F9FDC}">
      <dgm:prSet phldrT="[Metin]" custT="1"/>
      <dgm:spPr/>
      <dgm:t>
        <a:bodyPr/>
        <a:lstStyle/>
        <a:p>
          <a:r>
            <a:rPr lang="tr-TR" sz="1600" b="1" dirty="0" smtClean="0">
              <a:latin typeface="Arial" pitchFamily="34" charset="0"/>
              <a:cs typeface="Arial" pitchFamily="34" charset="0"/>
            </a:rPr>
            <a:t>Doktora</a:t>
          </a:r>
          <a:endParaRPr lang="tr-TR" sz="1600" b="1" dirty="0">
            <a:latin typeface="Arial" pitchFamily="34" charset="0"/>
            <a:cs typeface="Arial" pitchFamily="34" charset="0"/>
          </a:endParaRPr>
        </a:p>
      </dgm:t>
    </dgm:pt>
    <dgm:pt modelId="{2B22BD2A-2EDF-4766-B86C-21C7BE20F3F0}" type="parTrans" cxnId="{3068CFED-918E-4F88-87EE-8FC3CD078AD3}">
      <dgm:prSet/>
      <dgm:spPr/>
      <dgm:t>
        <a:bodyPr/>
        <a:lstStyle/>
        <a:p>
          <a:endParaRPr lang="tr-TR" sz="1600">
            <a:latin typeface="Arial" pitchFamily="34" charset="0"/>
            <a:cs typeface="Arial" pitchFamily="34" charset="0"/>
          </a:endParaRPr>
        </a:p>
      </dgm:t>
    </dgm:pt>
    <dgm:pt modelId="{1413D5EF-91A1-4EAC-970A-4FC47D5023B0}" type="sibTrans" cxnId="{3068CFED-918E-4F88-87EE-8FC3CD078AD3}">
      <dgm:prSet/>
      <dgm:spPr/>
      <dgm:t>
        <a:bodyPr/>
        <a:lstStyle/>
        <a:p>
          <a:endParaRPr lang="tr-TR" sz="1600">
            <a:latin typeface="Arial" pitchFamily="34" charset="0"/>
            <a:cs typeface="Arial" pitchFamily="34" charset="0"/>
          </a:endParaRPr>
        </a:p>
      </dgm:t>
    </dgm:pt>
    <dgm:pt modelId="{D37225D3-29DD-4658-AB84-BFDBC4CF61B8}">
      <dgm:prSet custT="1"/>
      <dgm:spPr/>
      <dgm:t>
        <a:bodyPr/>
        <a:lstStyle/>
        <a:p>
          <a:r>
            <a:rPr lang="tr-TR" sz="1800" b="0" dirty="0" smtClean="0">
              <a:latin typeface="Arial" pitchFamily="34" charset="0"/>
              <a:cs typeface="Arial" pitchFamily="34" charset="0"/>
            </a:rPr>
            <a:t>Doktoralı Araştırmacı</a:t>
          </a:r>
          <a:endParaRPr lang="tr-TR" sz="1800" b="0" dirty="0">
            <a:latin typeface="Arial" pitchFamily="34" charset="0"/>
            <a:cs typeface="Arial" pitchFamily="34" charset="0"/>
          </a:endParaRPr>
        </a:p>
      </dgm:t>
    </dgm:pt>
    <dgm:pt modelId="{93D65E3F-2708-4404-9700-80EB3776A8AC}" type="sibTrans" cxnId="{AA420D3D-87DB-4A13-B847-5F4FB1336F0F}">
      <dgm:prSet/>
      <dgm:spPr/>
      <dgm:t>
        <a:bodyPr/>
        <a:lstStyle/>
        <a:p>
          <a:endParaRPr lang="tr-TR" sz="1600">
            <a:latin typeface="Arial" pitchFamily="34" charset="0"/>
            <a:cs typeface="Arial" pitchFamily="34" charset="0"/>
          </a:endParaRPr>
        </a:p>
      </dgm:t>
    </dgm:pt>
    <dgm:pt modelId="{B8428918-2F58-4FE3-8322-A692367D6DF7}" type="parTrans" cxnId="{AA420D3D-87DB-4A13-B847-5F4FB1336F0F}">
      <dgm:prSet/>
      <dgm:spPr/>
      <dgm:t>
        <a:bodyPr/>
        <a:lstStyle/>
        <a:p>
          <a:endParaRPr lang="tr-TR" sz="1600">
            <a:latin typeface="Arial" pitchFamily="34" charset="0"/>
            <a:cs typeface="Arial" pitchFamily="34" charset="0"/>
          </a:endParaRPr>
        </a:p>
      </dgm:t>
    </dgm:pt>
    <dgm:pt modelId="{8F5E8FB9-C40C-45A2-9340-018D4AD975D8}">
      <dgm:prSet custT="1"/>
      <dgm:spPr/>
      <dgm:t>
        <a:bodyPr/>
        <a:lstStyle/>
        <a:p>
          <a:r>
            <a:rPr lang="tr-TR" sz="1400" b="1" dirty="0" smtClean="0">
              <a:latin typeface="Arial" pitchFamily="34" charset="0"/>
              <a:cs typeface="Arial" pitchFamily="34" charset="0"/>
            </a:rPr>
            <a:t>Araştırma</a:t>
          </a:r>
        </a:p>
        <a:p>
          <a:r>
            <a:rPr lang="tr-TR" sz="1400" b="1" dirty="0" smtClean="0">
              <a:latin typeface="Arial" pitchFamily="34" charset="0"/>
              <a:cs typeface="Arial" pitchFamily="34" charset="0"/>
            </a:rPr>
            <a:t>Deneyim</a:t>
          </a:r>
          <a:r>
            <a:rPr lang="tr-TR" sz="1600" b="1" dirty="0" smtClean="0">
              <a:latin typeface="Arial" pitchFamily="34" charset="0"/>
              <a:cs typeface="Arial" pitchFamily="34" charset="0"/>
            </a:rPr>
            <a:t>i</a:t>
          </a:r>
          <a:endParaRPr lang="tr-TR" sz="1600" b="1" dirty="0">
            <a:latin typeface="Arial" pitchFamily="34" charset="0"/>
            <a:cs typeface="Arial" pitchFamily="34" charset="0"/>
          </a:endParaRPr>
        </a:p>
      </dgm:t>
    </dgm:pt>
    <dgm:pt modelId="{866A73E0-B169-428D-BF77-02C4A7B73469}" type="parTrans" cxnId="{F666D7C4-4402-4FA2-8FEA-2B9A7A65B6EF}">
      <dgm:prSet/>
      <dgm:spPr/>
      <dgm:t>
        <a:bodyPr/>
        <a:lstStyle/>
        <a:p>
          <a:endParaRPr lang="tr-TR"/>
        </a:p>
      </dgm:t>
    </dgm:pt>
    <dgm:pt modelId="{1E900FBC-66E3-4A66-8022-03543328D021}" type="sibTrans" cxnId="{F666D7C4-4402-4FA2-8FEA-2B9A7A65B6EF}">
      <dgm:prSet/>
      <dgm:spPr/>
      <dgm:t>
        <a:bodyPr/>
        <a:lstStyle/>
        <a:p>
          <a:endParaRPr lang="tr-TR"/>
        </a:p>
      </dgm:t>
    </dgm:pt>
    <dgm:pt modelId="{05DA2B18-F0D4-4EDA-ADB4-6A8C1DA5194E}">
      <dgm:prSet custT="1"/>
      <dgm:spPr/>
      <dgm:t>
        <a:bodyPr/>
        <a:lstStyle/>
        <a:p>
          <a:r>
            <a:rPr lang="tr-TR" sz="1800" b="0" dirty="0" smtClean="0">
              <a:latin typeface="Arial" pitchFamily="34" charset="0"/>
              <a:cs typeface="Arial" pitchFamily="34" charset="0"/>
            </a:rPr>
            <a:t>4 yıl tam zamanlı araştırma deneyimi</a:t>
          </a:r>
          <a:endParaRPr lang="tr-TR" sz="1800" b="0" dirty="0">
            <a:latin typeface="Arial" pitchFamily="34" charset="0"/>
            <a:cs typeface="Arial" pitchFamily="34" charset="0"/>
          </a:endParaRPr>
        </a:p>
      </dgm:t>
    </dgm:pt>
    <dgm:pt modelId="{33CF4B19-E174-4433-AB87-CD7641202CFD}" type="parTrans" cxnId="{770DED2A-5428-44C0-96FA-611A21E2FD41}">
      <dgm:prSet/>
      <dgm:spPr/>
      <dgm:t>
        <a:bodyPr/>
        <a:lstStyle/>
        <a:p>
          <a:endParaRPr lang="tr-TR"/>
        </a:p>
      </dgm:t>
    </dgm:pt>
    <dgm:pt modelId="{D7E5CFBB-626C-4D23-9334-1C038C81279F}" type="sibTrans" cxnId="{770DED2A-5428-44C0-96FA-611A21E2FD41}">
      <dgm:prSet/>
      <dgm:spPr/>
      <dgm:t>
        <a:bodyPr/>
        <a:lstStyle/>
        <a:p>
          <a:endParaRPr lang="tr-TR"/>
        </a:p>
      </dgm:t>
    </dgm:pt>
    <dgm:pt modelId="{917017AA-BF8A-4482-A1CD-3D62B9A407FA}" type="pres">
      <dgm:prSet presAssocID="{88815947-3287-459C-8F2D-1D11D6DED6EB}" presName="diagram" presStyleCnt="0">
        <dgm:presLayoutVars>
          <dgm:dir/>
          <dgm:animLvl val="lvl"/>
          <dgm:resizeHandles val="exact"/>
        </dgm:presLayoutVars>
      </dgm:prSet>
      <dgm:spPr/>
    </dgm:pt>
    <dgm:pt modelId="{EFFAA645-D212-4AA3-9F2A-DB70D4655151}" type="pres">
      <dgm:prSet presAssocID="{A8C73A61-3486-40A6-B1B7-D325959F9FDC}" presName="compNode" presStyleCnt="0"/>
      <dgm:spPr/>
    </dgm:pt>
    <dgm:pt modelId="{FA51FF53-0672-4C82-B09D-0D0833FB0009}" type="pres">
      <dgm:prSet presAssocID="{A8C73A61-3486-40A6-B1B7-D325959F9FDC}" presName="childRect" presStyleLbl="bgAcc1" presStyleIdx="0" presStyleCnt="2" custScaleX="99254" custScaleY="112994">
        <dgm:presLayoutVars>
          <dgm:bulletEnabled val="1"/>
        </dgm:presLayoutVars>
      </dgm:prSet>
      <dgm:spPr/>
      <dgm:t>
        <a:bodyPr/>
        <a:lstStyle/>
        <a:p>
          <a:endParaRPr lang="tr-TR"/>
        </a:p>
      </dgm:t>
    </dgm:pt>
    <dgm:pt modelId="{1B190C84-6B28-4020-815C-B1092D9882A8}" type="pres">
      <dgm:prSet presAssocID="{A8C73A61-3486-40A6-B1B7-D325959F9FDC}" presName="parentText" presStyleLbl="node1" presStyleIdx="0" presStyleCnt="0">
        <dgm:presLayoutVars>
          <dgm:chMax val="0"/>
          <dgm:bulletEnabled val="1"/>
        </dgm:presLayoutVars>
      </dgm:prSet>
      <dgm:spPr/>
      <dgm:t>
        <a:bodyPr/>
        <a:lstStyle/>
        <a:p>
          <a:endParaRPr lang="tr-TR"/>
        </a:p>
      </dgm:t>
    </dgm:pt>
    <dgm:pt modelId="{74FF0F85-52D8-4E73-9CAC-80F703BE7802}" type="pres">
      <dgm:prSet presAssocID="{A8C73A61-3486-40A6-B1B7-D325959F9FDC}" presName="parentRect" presStyleLbl="alignNode1" presStyleIdx="0" presStyleCnt="2" custScaleX="99338" custScaleY="84263" custLinFactNeighborX="-144" custLinFactNeighborY="-1801"/>
      <dgm:spPr/>
      <dgm:t>
        <a:bodyPr/>
        <a:lstStyle/>
        <a:p>
          <a:endParaRPr lang="tr-TR"/>
        </a:p>
      </dgm:t>
    </dgm:pt>
    <dgm:pt modelId="{5C2F02FC-AA94-4E03-9F69-492440AF9DC5}" type="pres">
      <dgm:prSet presAssocID="{A8C73A61-3486-40A6-B1B7-D325959F9FDC}" presName="adorn" presStyleLbl="fgAccFollowNode1" presStyleIdx="0" presStyleCnt="2"/>
      <dgm:spPr>
        <a:blipFill rotWithShape="0">
          <a:blip xmlns:r="http://schemas.openxmlformats.org/officeDocument/2006/relationships" r:embed="rId1"/>
          <a:stretch>
            <a:fillRect/>
          </a:stretch>
        </a:blipFill>
      </dgm:spPr>
      <dgm:t>
        <a:bodyPr/>
        <a:lstStyle/>
        <a:p>
          <a:endParaRPr lang="tr-TR"/>
        </a:p>
      </dgm:t>
    </dgm:pt>
    <dgm:pt modelId="{1D8F517E-0FAE-4A73-8554-E03E5CFB5096}" type="pres">
      <dgm:prSet presAssocID="{1413D5EF-91A1-4EAC-970A-4FC47D5023B0}" presName="sibTrans" presStyleLbl="sibTrans2D1" presStyleIdx="0" presStyleCnt="0"/>
      <dgm:spPr/>
      <dgm:t>
        <a:bodyPr/>
        <a:lstStyle/>
        <a:p>
          <a:endParaRPr lang="tr-TR"/>
        </a:p>
      </dgm:t>
    </dgm:pt>
    <dgm:pt modelId="{E61B1B72-4679-45E7-ACD1-6C2D5D87DE82}" type="pres">
      <dgm:prSet presAssocID="{8F5E8FB9-C40C-45A2-9340-018D4AD975D8}" presName="compNode" presStyleCnt="0"/>
      <dgm:spPr/>
    </dgm:pt>
    <dgm:pt modelId="{0B4D03B4-E148-43EE-889D-B619FA0AAD2E}" type="pres">
      <dgm:prSet presAssocID="{8F5E8FB9-C40C-45A2-9340-018D4AD975D8}" presName="childRect" presStyleLbl="bgAcc1" presStyleIdx="1" presStyleCnt="2">
        <dgm:presLayoutVars>
          <dgm:bulletEnabled val="1"/>
        </dgm:presLayoutVars>
      </dgm:prSet>
      <dgm:spPr/>
      <dgm:t>
        <a:bodyPr/>
        <a:lstStyle/>
        <a:p>
          <a:endParaRPr lang="tr-TR"/>
        </a:p>
      </dgm:t>
    </dgm:pt>
    <dgm:pt modelId="{AB3C4B41-1239-4BC5-BEE2-861869B6EBEB}" type="pres">
      <dgm:prSet presAssocID="{8F5E8FB9-C40C-45A2-9340-018D4AD975D8}" presName="parentText" presStyleLbl="node1" presStyleIdx="0" presStyleCnt="0">
        <dgm:presLayoutVars>
          <dgm:chMax val="0"/>
          <dgm:bulletEnabled val="1"/>
        </dgm:presLayoutVars>
      </dgm:prSet>
      <dgm:spPr/>
      <dgm:t>
        <a:bodyPr/>
        <a:lstStyle/>
        <a:p>
          <a:endParaRPr lang="tr-TR"/>
        </a:p>
      </dgm:t>
    </dgm:pt>
    <dgm:pt modelId="{88DB0A26-6A5D-4A3A-94CC-DFB47FDCDAF0}" type="pres">
      <dgm:prSet presAssocID="{8F5E8FB9-C40C-45A2-9340-018D4AD975D8}" presName="parentRect" presStyleLbl="alignNode1" presStyleIdx="1" presStyleCnt="2"/>
      <dgm:spPr/>
      <dgm:t>
        <a:bodyPr/>
        <a:lstStyle/>
        <a:p>
          <a:endParaRPr lang="tr-TR"/>
        </a:p>
      </dgm:t>
    </dgm:pt>
    <dgm:pt modelId="{AB1BD282-A5CE-4706-9B1D-4381CEACA330}" type="pres">
      <dgm:prSet presAssocID="{8F5E8FB9-C40C-45A2-9340-018D4AD975D8}" presName="adorn" presStyleLbl="fgAccFollow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44000" r="-44000"/>
          </a:stretch>
        </a:blipFill>
      </dgm:spPr>
    </dgm:pt>
  </dgm:ptLst>
  <dgm:cxnLst>
    <dgm:cxn modelId="{770DED2A-5428-44C0-96FA-611A21E2FD41}" srcId="{8F5E8FB9-C40C-45A2-9340-018D4AD975D8}" destId="{05DA2B18-F0D4-4EDA-ADB4-6A8C1DA5194E}" srcOrd="0" destOrd="0" parTransId="{33CF4B19-E174-4433-AB87-CD7641202CFD}" sibTransId="{D7E5CFBB-626C-4D23-9334-1C038C81279F}"/>
    <dgm:cxn modelId="{BA5EAC53-33E2-4A2F-AEE6-81D1C9A62CE5}" type="presOf" srcId="{88815947-3287-459C-8F2D-1D11D6DED6EB}" destId="{917017AA-BF8A-4482-A1CD-3D62B9A407FA}" srcOrd="0" destOrd="0" presId="urn:microsoft.com/office/officeart/2005/8/layout/bList2#4"/>
    <dgm:cxn modelId="{65CA4CCE-C997-40B3-A385-2E57C7E6AC68}" type="presOf" srcId="{A8C73A61-3486-40A6-B1B7-D325959F9FDC}" destId="{74FF0F85-52D8-4E73-9CAC-80F703BE7802}" srcOrd="1" destOrd="0" presId="urn:microsoft.com/office/officeart/2005/8/layout/bList2#4"/>
    <dgm:cxn modelId="{F666D7C4-4402-4FA2-8FEA-2B9A7A65B6EF}" srcId="{88815947-3287-459C-8F2D-1D11D6DED6EB}" destId="{8F5E8FB9-C40C-45A2-9340-018D4AD975D8}" srcOrd="1" destOrd="0" parTransId="{866A73E0-B169-428D-BF77-02C4A7B73469}" sibTransId="{1E900FBC-66E3-4A66-8022-03543328D021}"/>
    <dgm:cxn modelId="{AA420D3D-87DB-4A13-B847-5F4FB1336F0F}" srcId="{A8C73A61-3486-40A6-B1B7-D325959F9FDC}" destId="{D37225D3-29DD-4658-AB84-BFDBC4CF61B8}" srcOrd="0" destOrd="0" parTransId="{B8428918-2F58-4FE3-8322-A692367D6DF7}" sibTransId="{93D65E3F-2708-4404-9700-80EB3776A8AC}"/>
    <dgm:cxn modelId="{E7B357FB-4D91-47B1-88CB-FD25D4D026C3}" type="presOf" srcId="{D37225D3-29DD-4658-AB84-BFDBC4CF61B8}" destId="{FA51FF53-0672-4C82-B09D-0D0833FB0009}" srcOrd="0" destOrd="0" presId="urn:microsoft.com/office/officeart/2005/8/layout/bList2#4"/>
    <dgm:cxn modelId="{3068CFED-918E-4F88-87EE-8FC3CD078AD3}" srcId="{88815947-3287-459C-8F2D-1D11D6DED6EB}" destId="{A8C73A61-3486-40A6-B1B7-D325959F9FDC}" srcOrd="0" destOrd="0" parTransId="{2B22BD2A-2EDF-4766-B86C-21C7BE20F3F0}" sibTransId="{1413D5EF-91A1-4EAC-970A-4FC47D5023B0}"/>
    <dgm:cxn modelId="{08FA9BB2-F382-4DE2-A305-CAC23F94DE73}" type="presOf" srcId="{05DA2B18-F0D4-4EDA-ADB4-6A8C1DA5194E}" destId="{0B4D03B4-E148-43EE-889D-B619FA0AAD2E}" srcOrd="0" destOrd="0" presId="urn:microsoft.com/office/officeart/2005/8/layout/bList2#4"/>
    <dgm:cxn modelId="{5ACD5FFB-5B4C-4D1C-89D8-3B93F1DE25E2}" type="presOf" srcId="{8F5E8FB9-C40C-45A2-9340-018D4AD975D8}" destId="{88DB0A26-6A5D-4A3A-94CC-DFB47FDCDAF0}" srcOrd="1" destOrd="0" presId="urn:microsoft.com/office/officeart/2005/8/layout/bList2#4"/>
    <dgm:cxn modelId="{001620B9-E8C6-4AF3-A937-58BC3CC328CE}" type="presOf" srcId="{A8C73A61-3486-40A6-B1B7-D325959F9FDC}" destId="{1B190C84-6B28-4020-815C-B1092D9882A8}" srcOrd="0" destOrd="0" presId="urn:microsoft.com/office/officeart/2005/8/layout/bList2#4"/>
    <dgm:cxn modelId="{BA8FD6DD-B233-4A28-B878-97F72AB49A50}" type="presOf" srcId="{1413D5EF-91A1-4EAC-970A-4FC47D5023B0}" destId="{1D8F517E-0FAE-4A73-8554-E03E5CFB5096}" srcOrd="0" destOrd="0" presId="urn:microsoft.com/office/officeart/2005/8/layout/bList2#4"/>
    <dgm:cxn modelId="{1E05F695-023C-46CA-80CD-C4321AD04042}" type="presOf" srcId="{8F5E8FB9-C40C-45A2-9340-018D4AD975D8}" destId="{AB3C4B41-1239-4BC5-BEE2-861869B6EBEB}" srcOrd="0" destOrd="0" presId="urn:microsoft.com/office/officeart/2005/8/layout/bList2#4"/>
    <dgm:cxn modelId="{D4F4BF3E-3EDC-41CA-B31B-EAA2CAC12B13}" type="presParOf" srcId="{917017AA-BF8A-4482-A1CD-3D62B9A407FA}" destId="{EFFAA645-D212-4AA3-9F2A-DB70D4655151}" srcOrd="0" destOrd="0" presId="urn:microsoft.com/office/officeart/2005/8/layout/bList2#4"/>
    <dgm:cxn modelId="{B0E31BBF-A3BD-4EE2-88FD-D274C76BE640}" type="presParOf" srcId="{EFFAA645-D212-4AA3-9F2A-DB70D4655151}" destId="{FA51FF53-0672-4C82-B09D-0D0833FB0009}" srcOrd="0" destOrd="0" presId="urn:microsoft.com/office/officeart/2005/8/layout/bList2#4"/>
    <dgm:cxn modelId="{D6D63154-E88C-4FDA-8823-8F6B638687D4}" type="presParOf" srcId="{EFFAA645-D212-4AA3-9F2A-DB70D4655151}" destId="{1B190C84-6B28-4020-815C-B1092D9882A8}" srcOrd="1" destOrd="0" presId="urn:microsoft.com/office/officeart/2005/8/layout/bList2#4"/>
    <dgm:cxn modelId="{7690C19C-7933-4500-AF27-B3A3A831DE27}" type="presParOf" srcId="{EFFAA645-D212-4AA3-9F2A-DB70D4655151}" destId="{74FF0F85-52D8-4E73-9CAC-80F703BE7802}" srcOrd="2" destOrd="0" presId="urn:microsoft.com/office/officeart/2005/8/layout/bList2#4"/>
    <dgm:cxn modelId="{E3DEDB7D-94FF-43B2-8D64-6999E5435864}" type="presParOf" srcId="{EFFAA645-D212-4AA3-9F2A-DB70D4655151}" destId="{5C2F02FC-AA94-4E03-9F69-492440AF9DC5}" srcOrd="3" destOrd="0" presId="urn:microsoft.com/office/officeart/2005/8/layout/bList2#4"/>
    <dgm:cxn modelId="{54FD0DF8-BCE3-4CD5-92B3-1732DB94647B}" type="presParOf" srcId="{917017AA-BF8A-4482-A1CD-3D62B9A407FA}" destId="{1D8F517E-0FAE-4A73-8554-E03E5CFB5096}" srcOrd="1" destOrd="0" presId="urn:microsoft.com/office/officeart/2005/8/layout/bList2#4"/>
    <dgm:cxn modelId="{A6CCDD8D-BE07-4DBD-A336-0EF20F1DC433}" type="presParOf" srcId="{917017AA-BF8A-4482-A1CD-3D62B9A407FA}" destId="{E61B1B72-4679-45E7-ACD1-6C2D5D87DE82}" srcOrd="2" destOrd="0" presId="urn:microsoft.com/office/officeart/2005/8/layout/bList2#4"/>
    <dgm:cxn modelId="{134C1488-1113-43AD-89B5-480CDBFF00AE}" type="presParOf" srcId="{E61B1B72-4679-45E7-ACD1-6C2D5D87DE82}" destId="{0B4D03B4-E148-43EE-889D-B619FA0AAD2E}" srcOrd="0" destOrd="0" presId="urn:microsoft.com/office/officeart/2005/8/layout/bList2#4"/>
    <dgm:cxn modelId="{036ACF9F-4867-4ACD-9375-D92E48BD1C87}" type="presParOf" srcId="{E61B1B72-4679-45E7-ACD1-6C2D5D87DE82}" destId="{AB3C4B41-1239-4BC5-BEE2-861869B6EBEB}" srcOrd="1" destOrd="0" presId="urn:microsoft.com/office/officeart/2005/8/layout/bList2#4"/>
    <dgm:cxn modelId="{F4E1B273-C8FC-4477-9D44-31BE33ACB9FB}" type="presParOf" srcId="{E61B1B72-4679-45E7-ACD1-6C2D5D87DE82}" destId="{88DB0A26-6A5D-4A3A-94CC-DFB47FDCDAF0}" srcOrd="2" destOrd="0" presId="urn:microsoft.com/office/officeart/2005/8/layout/bList2#4"/>
    <dgm:cxn modelId="{FBF7F957-EA75-409D-9EBE-E68F39554AB3}" type="presParOf" srcId="{E61B1B72-4679-45E7-ACD1-6C2D5D87DE82}" destId="{AB1BD282-A5CE-4706-9B1D-4381CEACA330}" srcOrd="3" destOrd="0" presId="urn:microsoft.com/office/officeart/2005/8/layout/bList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99AAA78-F715-4C68-B7A6-8D74E4297A34}"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endParaRPr lang="tr-TR"/>
        </a:p>
      </dgm:t>
    </dgm:pt>
    <dgm:pt modelId="{40CB19F7-83F0-40A7-8A32-8EA90F150154}">
      <dgm:prSet phldrT="[Metin]" custT="1"/>
      <dgm:spPr/>
      <dgm:t>
        <a:bodyPr/>
        <a:lstStyle/>
        <a:p>
          <a:r>
            <a:rPr lang="tr-TR" sz="2200" dirty="0" smtClean="0">
              <a:latin typeface="Arial" pitchFamily="34" charset="0"/>
              <a:cs typeface="Arial" pitchFamily="34" charset="0"/>
            </a:rPr>
            <a:t>Davet Eden Araştırmacı</a:t>
          </a:r>
        </a:p>
      </dgm:t>
    </dgm:pt>
    <dgm:pt modelId="{614A3065-1D20-4C15-A06A-A71BA9C48CB9}" type="sibTrans" cxnId="{7CD324C2-48BE-4EBD-8D5D-D211D7B25705}">
      <dgm:prSet/>
      <dgm:spPr/>
      <dgm:t>
        <a:bodyPr/>
        <a:lstStyle/>
        <a:p>
          <a:endParaRPr lang="tr-TR" sz="2200">
            <a:latin typeface="Arial" pitchFamily="34" charset="0"/>
            <a:cs typeface="Arial" pitchFamily="34" charset="0"/>
          </a:endParaRPr>
        </a:p>
      </dgm:t>
    </dgm:pt>
    <dgm:pt modelId="{D9AC3879-4F71-466C-9302-1C78526895E0}" type="parTrans" cxnId="{7CD324C2-48BE-4EBD-8D5D-D211D7B25705}">
      <dgm:prSet/>
      <dgm:spPr/>
      <dgm:t>
        <a:bodyPr/>
        <a:lstStyle/>
        <a:p>
          <a:endParaRPr lang="tr-TR" sz="2200">
            <a:latin typeface="Arial" pitchFamily="34" charset="0"/>
            <a:cs typeface="Arial" pitchFamily="34" charset="0"/>
          </a:endParaRPr>
        </a:p>
      </dgm:t>
    </dgm:pt>
    <dgm:pt modelId="{F3F923F0-476B-489A-865B-CA9C2CD04723}" type="pres">
      <dgm:prSet presAssocID="{B99AAA78-F715-4C68-B7A6-8D74E4297A34}" presName="compositeShape" presStyleCnt="0">
        <dgm:presLayoutVars>
          <dgm:chMax val="2"/>
          <dgm:dir/>
          <dgm:resizeHandles val="exact"/>
        </dgm:presLayoutVars>
      </dgm:prSet>
      <dgm:spPr/>
      <dgm:t>
        <a:bodyPr/>
        <a:lstStyle/>
        <a:p>
          <a:endParaRPr lang="tr-TR"/>
        </a:p>
      </dgm:t>
    </dgm:pt>
    <dgm:pt modelId="{2C0B14E2-D344-4B9C-8DB8-831E6F5CF057}" type="pres">
      <dgm:prSet presAssocID="{40CB19F7-83F0-40A7-8A32-8EA90F150154}" presName="downArrow" presStyleLbl="node1" presStyleIdx="0" presStyleCnt="1" custLinFactNeighborX="15245" custLinFactNeighborY="-19230"/>
      <dgm:spPr/>
      <dgm:t>
        <a:bodyPr/>
        <a:lstStyle/>
        <a:p>
          <a:endParaRPr lang="tr-TR"/>
        </a:p>
      </dgm:t>
    </dgm:pt>
    <dgm:pt modelId="{1487DCD8-29A3-4DA2-8A80-2500E92605EA}" type="pres">
      <dgm:prSet presAssocID="{40CB19F7-83F0-40A7-8A32-8EA90F150154}" presName="downArrowText" presStyleLbl="revTx" presStyleIdx="0" presStyleCnt="1" custScaleX="183589">
        <dgm:presLayoutVars>
          <dgm:bulletEnabled val="1"/>
        </dgm:presLayoutVars>
      </dgm:prSet>
      <dgm:spPr/>
      <dgm:t>
        <a:bodyPr/>
        <a:lstStyle/>
        <a:p>
          <a:endParaRPr lang="tr-TR"/>
        </a:p>
      </dgm:t>
    </dgm:pt>
  </dgm:ptLst>
  <dgm:cxnLst>
    <dgm:cxn modelId="{6108A6E1-DDB2-4ACC-8EB8-DD1D2AE90F90}" type="presOf" srcId="{40CB19F7-83F0-40A7-8A32-8EA90F150154}" destId="{1487DCD8-29A3-4DA2-8A80-2500E92605EA}" srcOrd="0" destOrd="0" presId="urn:microsoft.com/office/officeart/2005/8/layout/arrow3"/>
    <dgm:cxn modelId="{7CD324C2-48BE-4EBD-8D5D-D211D7B25705}" srcId="{B99AAA78-F715-4C68-B7A6-8D74E4297A34}" destId="{40CB19F7-83F0-40A7-8A32-8EA90F150154}" srcOrd="0" destOrd="0" parTransId="{D9AC3879-4F71-466C-9302-1C78526895E0}" sibTransId="{614A3065-1D20-4C15-A06A-A71BA9C48CB9}"/>
    <dgm:cxn modelId="{CD1C2DBF-BDE1-4081-97E0-863520C7C886}" type="presOf" srcId="{B99AAA78-F715-4C68-B7A6-8D74E4297A34}" destId="{F3F923F0-476B-489A-865B-CA9C2CD04723}" srcOrd="0" destOrd="0" presId="urn:microsoft.com/office/officeart/2005/8/layout/arrow3"/>
    <dgm:cxn modelId="{5D85D11D-0B2E-45E6-AE3B-B24994B247E9}" type="presParOf" srcId="{F3F923F0-476B-489A-865B-CA9C2CD04723}" destId="{2C0B14E2-D344-4B9C-8DB8-831E6F5CF057}" srcOrd="0" destOrd="0" presId="urn:microsoft.com/office/officeart/2005/8/layout/arrow3"/>
    <dgm:cxn modelId="{2E2B4464-671B-493B-8091-C261D0D0138B}" type="presParOf" srcId="{F3F923F0-476B-489A-865B-CA9C2CD04723}" destId="{1487DCD8-29A3-4DA2-8A80-2500E92605EA}" srcOrd="1" destOrd="0" presId="urn:microsoft.com/office/officeart/2005/8/layout/arrow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ED90E01-1E6B-4B60-976B-C8BE05F6A6CC}" type="doc">
      <dgm:prSet loTypeId="urn:microsoft.com/office/officeart/2005/8/layout/hierarchy3" loCatId="hierarchy" qsTypeId="urn:microsoft.com/office/officeart/2005/8/quickstyle/simple2" qsCatId="simple" csTypeId="urn:microsoft.com/office/officeart/2005/8/colors/accent6_1" csCatId="accent6" phldr="1"/>
      <dgm:spPr/>
      <dgm:t>
        <a:bodyPr/>
        <a:lstStyle/>
        <a:p>
          <a:endParaRPr lang="tr-TR"/>
        </a:p>
      </dgm:t>
    </dgm:pt>
    <dgm:pt modelId="{D13FA4A7-C09E-489F-88B5-78B7DF27FAFB}">
      <dgm:prSet phldrT="[Metin]" custT="1"/>
      <dgm:spPr>
        <a:ln>
          <a:solidFill>
            <a:schemeClr val="accent2"/>
          </a:solidFill>
        </a:ln>
      </dgm:spPr>
      <dgm:t>
        <a:bodyPr/>
        <a:lstStyle/>
        <a:p>
          <a:r>
            <a:rPr lang="tr-TR" sz="2400" b="1" dirty="0" smtClean="0">
              <a:latin typeface="Arial" pitchFamily="34" charset="0"/>
              <a:cs typeface="Arial" pitchFamily="34" charset="0"/>
            </a:rPr>
            <a:t>Etkinlik Düzenleme Destekleri</a:t>
          </a:r>
          <a:endParaRPr lang="tr-TR" sz="2400" b="1" dirty="0">
            <a:latin typeface="Arial" pitchFamily="34" charset="0"/>
            <a:cs typeface="Arial" pitchFamily="34" charset="0"/>
          </a:endParaRPr>
        </a:p>
      </dgm:t>
    </dgm:pt>
    <dgm:pt modelId="{CD0830F9-357B-4B91-A864-A787FD3FD08C}" type="parTrans" cxnId="{EF94E1DF-AAA6-4FAC-9299-D7F9E620DD8E}">
      <dgm:prSet/>
      <dgm:spPr/>
      <dgm:t>
        <a:bodyPr/>
        <a:lstStyle/>
        <a:p>
          <a:endParaRPr lang="tr-TR" sz="1600">
            <a:latin typeface="Arial" pitchFamily="34" charset="0"/>
            <a:cs typeface="Arial" pitchFamily="34" charset="0"/>
          </a:endParaRPr>
        </a:p>
      </dgm:t>
    </dgm:pt>
    <dgm:pt modelId="{A83244B8-6585-40A4-B7C4-F13016F5231E}" type="sibTrans" cxnId="{EF94E1DF-AAA6-4FAC-9299-D7F9E620DD8E}">
      <dgm:prSet/>
      <dgm:spPr/>
      <dgm:t>
        <a:bodyPr/>
        <a:lstStyle/>
        <a:p>
          <a:endParaRPr lang="tr-TR" sz="1600">
            <a:latin typeface="Arial" pitchFamily="34" charset="0"/>
            <a:cs typeface="Arial" pitchFamily="34" charset="0"/>
          </a:endParaRPr>
        </a:p>
      </dgm:t>
    </dgm:pt>
    <dgm:pt modelId="{11481E2C-09DA-4948-99B4-38A8C231C70A}">
      <dgm:prSet phldrT="[Metin]" custT="1"/>
      <dgm:spPr>
        <a:solidFill>
          <a:schemeClr val="accent2">
            <a:lumMod val="20000"/>
            <a:lumOff val="80000"/>
            <a:alpha val="90000"/>
          </a:schemeClr>
        </a:solidFill>
        <a:ln>
          <a:solidFill>
            <a:schemeClr val="accent2"/>
          </a:solidFill>
        </a:ln>
      </dgm:spPr>
      <dgm:t>
        <a:bodyPr/>
        <a:lstStyle/>
        <a:p>
          <a:r>
            <a:rPr lang="tr-TR" sz="1700" b="0" dirty="0" smtClean="0">
              <a:latin typeface="Arial" pitchFamily="34" charset="0"/>
              <a:cs typeface="Arial" pitchFamily="34" charset="0"/>
            </a:rPr>
            <a:t>2223 Yurt İçi Bilimsel Etkinlikleri Destekleme Programı</a:t>
          </a:r>
        </a:p>
      </dgm:t>
    </dgm:pt>
    <dgm:pt modelId="{46A5A8D5-4ABB-4676-AF43-E6399273A7BC}" type="parTrans" cxnId="{6E095ABF-71B0-4D2B-9FD6-B7EE9C12A043}">
      <dgm:prSet/>
      <dgm:spPr>
        <a:ln>
          <a:solidFill>
            <a:schemeClr val="accent2"/>
          </a:solidFill>
        </a:ln>
      </dgm:spPr>
      <dgm:t>
        <a:bodyPr/>
        <a:lstStyle/>
        <a:p>
          <a:endParaRPr lang="tr-TR" sz="1600">
            <a:latin typeface="Arial" pitchFamily="34" charset="0"/>
            <a:cs typeface="Arial" pitchFamily="34" charset="0"/>
          </a:endParaRPr>
        </a:p>
      </dgm:t>
    </dgm:pt>
    <dgm:pt modelId="{002A01DE-D4CE-465B-8293-1851AFF60927}" type="sibTrans" cxnId="{6E095ABF-71B0-4D2B-9FD6-B7EE9C12A043}">
      <dgm:prSet/>
      <dgm:spPr/>
      <dgm:t>
        <a:bodyPr/>
        <a:lstStyle/>
        <a:p>
          <a:endParaRPr lang="tr-TR" sz="1600">
            <a:latin typeface="Arial" pitchFamily="34" charset="0"/>
            <a:cs typeface="Arial" pitchFamily="34" charset="0"/>
          </a:endParaRPr>
        </a:p>
      </dgm:t>
    </dgm:pt>
    <dgm:pt modelId="{0F102467-862E-4CD4-854D-D4B996E3D2C5}">
      <dgm:prSet phldrT="[Metin]" custT="1"/>
      <dgm:spPr>
        <a:ln>
          <a:solidFill>
            <a:schemeClr val="accent2"/>
          </a:solidFill>
        </a:ln>
      </dgm:spPr>
      <dgm:t>
        <a:bodyPr/>
        <a:lstStyle/>
        <a:p>
          <a:r>
            <a:rPr lang="tr-TR" sz="2400" b="1" dirty="0" smtClean="0">
              <a:latin typeface="Arial" pitchFamily="34" charset="0"/>
              <a:cs typeface="Arial" pitchFamily="34" charset="0"/>
            </a:rPr>
            <a:t>Etkinlik Katılım Desteği</a:t>
          </a:r>
          <a:endParaRPr lang="tr-TR" sz="2400" b="1" dirty="0">
            <a:latin typeface="Arial" pitchFamily="34" charset="0"/>
            <a:cs typeface="Arial" pitchFamily="34" charset="0"/>
          </a:endParaRPr>
        </a:p>
      </dgm:t>
    </dgm:pt>
    <dgm:pt modelId="{BF2B826C-2778-4109-AFD4-A41094B712AD}" type="parTrans" cxnId="{0E1C7042-636D-44FE-A042-88649BAF5974}">
      <dgm:prSet/>
      <dgm:spPr/>
      <dgm:t>
        <a:bodyPr/>
        <a:lstStyle/>
        <a:p>
          <a:endParaRPr lang="tr-TR" sz="1600">
            <a:latin typeface="Arial" pitchFamily="34" charset="0"/>
            <a:cs typeface="Arial" pitchFamily="34" charset="0"/>
          </a:endParaRPr>
        </a:p>
      </dgm:t>
    </dgm:pt>
    <dgm:pt modelId="{427DF027-5CB6-44F4-BC64-F2F082CC258A}" type="sibTrans" cxnId="{0E1C7042-636D-44FE-A042-88649BAF5974}">
      <dgm:prSet/>
      <dgm:spPr/>
      <dgm:t>
        <a:bodyPr/>
        <a:lstStyle/>
        <a:p>
          <a:endParaRPr lang="tr-TR" sz="1600">
            <a:latin typeface="Arial" pitchFamily="34" charset="0"/>
            <a:cs typeface="Arial" pitchFamily="34" charset="0"/>
          </a:endParaRPr>
        </a:p>
      </dgm:t>
    </dgm:pt>
    <dgm:pt modelId="{0674C93C-E07A-416E-BC7E-2E1F8EB118B9}">
      <dgm:prSet phldrT="[Metin]" custT="1"/>
      <dgm:spPr>
        <a:solidFill>
          <a:schemeClr val="accent2">
            <a:lumMod val="20000"/>
            <a:lumOff val="80000"/>
            <a:alpha val="90000"/>
          </a:schemeClr>
        </a:solidFill>
        <a:ln>
          <a:solidFill>
            <a:schemeClr val="accent2"/>
          </a:solidFill>
        </a:ln>
      </dgm:spPr>
      <dgm:t>
        <a:bodyPr/>
        <a:lstStyle/>
        <a:p>
          <a:r>
            <a:rPr lang="tr-TR" sz="1700" b="0" dirty="0" smtClean="0">
              <a:latin typeface="Arial" pitchFamily="34" charset="0"/>
              <a:cs typeface="Arial" pitchFamily="34" charset="0"/>
            </a:rPr>
            <a:t>2224 Bilimsel Etkinliklere Katılımı Destekleme Programı</a:t>
          </a:r>
        </a:p>
      </dgm:t>
    </dgm:pt>
    <dgm:pt modelId="{68C543A6-38FA-447B-BD0A-4C9F312B5F15}" type="parTrans" cxnId="{606435DB-0577-43FE-9C47-F3A26463DD4F}">
      <dgm:prSet/>
      <dgm:spPr>
        <a:ln>
          <a:solidFill>
            <a:schemeClr val="accent2"/>
          </a:solidFill>
        </a:ln>
      </dgm:spPr>
      <dgm:t>
        <a:bodyPr/>
        <a:lstStyle/>
        <a:p>
          <a:endParaRPr lang="tr-TR" sz="1600">
            <a:latin typeface="Arial" pitchFamily="34" charset="0"/>
            <a:cs typeface="Arial" pitchFamily="34" charset="0"/>
          </a:endParaRPr>
        </a:p>
      </dgm:t>
    </dgm:pt>
    <dgm:pt modelId="{2089C656-D2F1-4188-B3A8-A770048661DD}" type="sibTrans" cxnId="{606435DB-0577-43FE-9C47-F3A26463DD4F}">
      <dgm:prSet/>
      <dgm:spPr/>
      <dgm:t>
        <a:bodyPr/>
        <a:lstStyle/>
        <a:p>
          <a:endParaRPr lang="tr-TR" sz="1600">
            <a:latin typeface="Arial" pitchFamily="34" charset="0"/>
            <a:cs typeface="Arial" pitchFamily="34" charset="0"/>
          </a:endParaRPr>
        </a:p>
      </dgm:t>
    </dgm:pt>
    <dgm:pt modelId="{409FC538-29DB-4F8E-ADF4-F114A2A28971}">
      <dgm:prSet phldrT="[Metin]" custT="1"/>
      <dgm:spPr>
        <a:solidFill>
          <a:schemeClr val="accent2">
            <a:lumMod val="20000"/>
            <a:lumOff val="80000"/>
            <a:alpha val="90000"/>
          </a:schemeClr>
        </a:solidFill>
        <a:ln>
          <a:solidFill>
            <a:schemeClr val="accent2"/>
          </a:solidFill>
        </a:ln>
      </dgm:spPr>
      <dgm:t>
        <a:bodyPr/>
        <a:lstStyle/>
        <a:p>
          <a:r>
            <a:rPr lang="tr-TR" sz="1700" b="0" dirty="0" smtClean="0">
              <a:latin typeface="Arial" pitchFamily="34" charset="0"/>
              <a:cs typeface="Arial" pitchFamily="34" charset="0"/>
            </a:rPr>
            <a:t>2237/B Bilimsel Eğitim Etkinliklerini Destekleme Programı </a:t>
          </a:r>
          <a:endParaRPr lang="tr-TR" sz="1700" b="0" dirty="0">
            <a:latin typeface="Arial" pitchFamily="34" charset="0"/>
            <a:cs typeface="Arial" pitchFamily="34" charset="0"/>
          </a:endParaRPr>
        </a:p>
      </dgm:t>
    </dgm:pt>
    <dgm:pt modelId="{8C9AC366-B5A6-44EA-9F42-B91A01DC2868}" type="parTrans" cxnId="{9550326E-B38F-4D7D-B184-C44BB787520E}">
      <dgm:prSet/>
      <dgm:spPr>
        <a:ln>
          <a:solidFill>
            <a:schemeClr val="accent2"/>
          </a:solidFill>
        </a:ln>
      </dgm:spPr>
      <dgm:t>
        <a:bodyPr/>
        <a:lstStyle/>
        <a:p>
          <a:endParaRPr lang="tr-TR"/>
        </a:p>
      </dgm:t>
    </dgm:pt>
    <dgm:pt modelId="{2D461EE8-BDEA-4373-88B5-5269AC6169E9}" type="sibTrans" cxnId="{9550326E-B38F-4D7D-B184-C44BB787520E}">
      <dgm:prSet/>
      <dgm:spPr/>
      <dgm:t>
        <a:bodyPr/>
        <a:lstStyle/>
        <a:p>
          <a:endParaRPr lang="tr-TR"/>
        </a:p>
      </dgm:t>
    </dgm:pt>
    <dgm:pt modelId="{A5549BF5-5AC9-4088-AAAE-9A0246317470}">
      <dgm:prSet custT="1"/>
      <dgm:spPr>
        <a:solidFill>
          <a:schemeClr val="accent2">
            <a:lumMod val="20000"/>
            <a:lumOff val="80000"/>
            <a:alpha val="90000"/>
          </a:schemeClr>
        </a:solidFill>
        <a:ln>
          <a:solidFill>
            <a:schemeClr val="accent2"/>
          </a:solidFill>
        </a:ln>
      </dgm:spPr>
      <dgm:t>
        <a:bodyPr/>
        <a:lstStyle/>
        <a:p>
          <a:r>
            <a:rPr lang="tr-TR" sz="1700" b="0" dirty="0" smtClean="0">
              <a:latin typeface="Arial" pitchFamily="34" charset="0"/>
              <a:cs typeface="Arial" pitchFamily="34" charset="0"/>
            </a:rPr>
            <a:t>2237/A Proje Eğitimi Etkinliklerini Destekleme Programı </a:t>
          </a:r>
          <a:endParaRPr lang="tr-TR" sz="1700" b="0" dirty="0">
            <a:latin typeface="Arial" pitchFamily="34" charset="0"/>
            <a:cs typeface="Arial" pitchFamily="34" charset="0"/>
          </a:endParaRPr>
        </a:p>
      </dgm:t>
    </dgm:pt>
    <dgm:pt modelId="{0538813B-F40A-4E9B-B8DC-FA051AF86D9C}" type="parTrans" cxnId="{74A976B0-C530-4863-B53F-5212A12583EE}">
      <dgm:prSet/>
      <dgm:spPr>
        <a:ln>
          <a:solidFill>
            <a:schemeClr val="accent2"/>
          </a:solidFill>
        </a:ln>
      </dgm:spPr>
      <dgm:t>
        <a:bodyPr/>
        <a:lstStyle/>
        <a:p>
          <a:endParaRPr lang="tr-TR"/>
        </a:p>
      </dgm:t>
    </dgm:pt>
    <dgm:pt modelId="{3B7D97A3-146D-419A-A413-E5D26F998E06}" type="sibTrans" cxnId="{74A976B0-C530-4863-B53F-5212A12583EE}">
      <dgm:prSet/>
      <dgm:spPr/>
      <dgm:t>
        <a:bodyPr/>
        <a:lstStyle/>
        <a:p>
          <a:endParaRPr lang="tr-TR"/>
        </a:p>
      </dgm:t>
    </dgm:pt>
    <dgm:pt modelId="{E2DB55D3-0B1D-4525-8FCF-B0F02AD8DD02}" type="pres">
      <dgm:prSet presAssocID="{8ED90E01-1E6B-4B60-976B-C8BE05F6A6CC}" presName="diagram" presStyleCnt="0">
        <dgm:presLayoutVars>
          <dgm:chPref val="1"/>
          <dgm:dir/>
          <dgm:animOne val="branch"/>
          <dgm:animLvl val="lvl"/>
          <dgm:resizeHandles/>
        </dgm:presLayoutVars>
      </dgm:prSet>
      <dgm:spPr/>
      <dgm:t>
        <a:bodyPr/>
        <a:lstStyle/>
        <a:p>
          <a:endParaRPr lang="tr-TR"/>
        </a:p>
      </dgm:t>
    </dgm:pt>
    <dgm:pt modelId="{4380A19F-1D6E-49B8-AC41-9849E9140D93}" type="pres">
      <dgm:prSet presAssocID="{D13FA4A7-C09E-489F-88B5-78B7DF27FAFB}" presName="root" presStyleCnt="0"/>
      <dgm:spPr/>
      <dgm:t>
        <a:bodyPr/>
        <a:lstStyle/>
        <a:p>
          <a:endParaRPr lang="tr-TR"/>
        </a:p>
      </dgm:t>
    </dgm:pt>
    <dgm:pt modelId="{DEADE03E-7ABF-4256-870A-81339D544E0A}" type="pres">
      <dgm:prSet presAssocID="{D13FA4A7-C09E-489F-88B5-78B7DF27FAFB}" presName="rootComposite" presStyleCnt="0"/>
      <dgm:spPr/>
      <dgm:t>
        <a:bodyPr/>
        <a:lstStyle/>
        <a:p>
          <a:endParaRPr lang="tr-TR"/>
        </a:p>
      </dgm:t>
    </dgm:pt>
    <dgm:pt modelId="{24A5C1F4-F02F-4E06-8935-0A8C29883B02}" type="pres">
      <dgm:prSet presAssocID="{D13FA4A7-C09E-489F-88B5-78B7DF27FAFB}" presName="rootText" presStyleLbl="node1" presStyleIdx="0" presStyleCnt="2" custScaleX="137336" custScaleY="57916" custLinFactNeighborX="-100" custLinFactNeighborY="-21479"/>
      <dgm:spPr/>
      <dgm:t>
        <a:bodyPr/>
        <a:lstStyle/>
        <a:p>
          <a:endParaRPr lang="tr-TR"/>
        </a:p>
      </dgm:t>
    </dgm:pt>
    <dgm:pt modelId="{AF0D1FAB-9160-4C07-A102-9EB858357728}" type="pres">
      <dgm:prSet presAssocID="{D13FA4A7-C09E-489F-88B5-78B7DF27FAFB}" presName="rootConnector" presStyleLbl="node1" presStyleIdx="0" presStyleCnt="2"/>
      <dgm:spPr/>
      <dgm:t>
        <a:bodyPr/>
        <a:lstStyle/>
        <a:p>
          <a:endParaRPr lang="tr-TR"/>
        </a:p>
      </dgm:t>
    </dgm:pt>
    <dgm:pt modelId="{5356CDE6-8A1C-4713-86DF-A4131B3D4C48}" type="pres">
      <dgm:prSet presAssocID="{D13FA4A7-C09E-489F-88B5-78B7DF27FAFB}" presName="childShape" presStyleCnt="0"/>
      <dgm:spPr/>
      <dgm:t>
        <a:bodyPr/>
        <a:lstStyle/>
        <a:p>
          <a:endParaRPr lang="tr-TR"/>
        </a:p>
      </dgm:t>
    </dgm:pt>
    <dgm:pt modelId="{D244D801-0E58-4897-960F-6AC01DE6DD48}" type="pres">
      <dgm:prSet presAssocID="{46A5A8D5-4ABB-4676-AF43-E6399273A7BC}" presName="Name13" presStyleLbl="parChTrans1D2" presStyleIdx="0" presStyleCnt="4"/>
      <dgm:spPr/>
      <dgm:t>
        <a:bodyPr/>
        <a:lstStyle/>
        <a:p>
          <a:endParaRPr lang="tr-TR"/>
        </a:p>
      </dgm:t>
    </dgm:pt>
    <dgm:pt modelId="{DFE33870-2041-4E60-9BEB-A35A346D04BA}" type="pres">
      <dgm:prSet presAssocID="{11481E2C-09DA-4948-99B4-38A8C231C70A}" presName="childText" presStyleLbl="bgAcc1" presStyleIdx="0" presStyleCnt="4" custScaleX="177099" custScaleY="73717" custLinFactNeighborX="-2152" custLinFactNeighborY="-948">
        <dgm:presLayoutVars>
          <dgm:bulletEnabled val="1"/>
        </dgm:presLayoutVars>
      </dgm:prSet>
      <dgm:spPr/>
      <dgm:t>
        <a:bodyPr/>
        <a:lstStyle/>
        <a:p>
          <a:endParaRPr lang="tr-TR"/>
        </a:p>
      </dgm:t>
    </dgm:pt>
    <dgm:pt modelId="{B4C3DB2C-E9E1-47BF-B144-D307BC96324D}" type="pres">
      <dgm:prSet presAssocID="{0538813B-F40A-4E9B-B8DC-FA051AF86D9C}" presName="Name13" presStyleLbl="parChTrans1D2" presStyleIdx="1" presStyleCnt="4"/>
      <dgm:spPr/>
      <dgm:t>
        <a:bodyPr/>
        <a:lstStyle/>
        <a:p>
          <a:endParaRPr lang="tr-TR"/>
        </a:p>
      </dgm:t>
    </dgm:pt>
    <dgm:pt modelId="{B9327FEE-2AC3-42D8-8694-715633E45F0B}" type="pres">
      <dgm:prSet presAssocID="{A5549BF5-5AC9-4088-AAAE-9A0246317470}" presName="childText" presStyleLbl="bgAcc1" presStyleIdx="1" presStyleCnt="4" custScaleX="186450" custScaleY="61782">
        <dgm:presLayoutVars>
          <dgm:bulletEnabled val="1"/>
        </dgm:presLayoutVars>
      </dgm:prSet>
      <dgm:spPr/>
      <dgm:t>
        <a:bodyPr/>
        <a:lstStyle/>
        <a:p>
          <a:endParaRPr lang="tr-TR"/>
        </a:p>
      </dgm:t>
    </dgm:pt>
    <dgm:pt modelId="{56789E3B-B9D3-4A48-BF58-DFEB3330E5EE}" type="pres">
      <dgm:prSet presAssocID="{8C9AC366-B5A6-44EA-9F42-B91A01DC2868}" presName="Name13" presStyleLbl="parChTrans1D2" presStyleIdx="2" presStyleCnt="4"/>
      <dgm:spPr/>
      <dgm:t>
        <a:bodyPr/>
        <a:lstStyle/>
        <a:p>
          <a:endParaRPr lang="tr-TR"/>
        </a:p>
      </dgm:t>
    </dgm:pt>
    <dgm:pt modelId="{EABD1E22-943A-4B38-8DC7-A0A8F732DEC0}" type="pres">
      <dgm:prSet presAssocID="{409FC538-29DB-4F8E-ADF4-F114A2A28971}" presName="childText" presStyleLbl="bgAcc1" presStyleIdx="2" presStyleCnt="4" custScaleX="177099" custScaleY="59721">
        <dgm:presLayoutVars>
          <dgm:bulletEnabled val="1"/>
        </dgm:presLayoutVars>
      </dgm:prSet>
      <dgm:spPr/>
      <dgm:t>
        <a:bodyPr/>
        <a:lstStyle/>
        <a:p>
          <a:endParaRPr lang="tr-TR"/>
        </a:p>
      </dgm:t>
    </dgm:pt>
    <dgm:pt modelId="{7B641DF4-69D6-4EC6-80D0-3CF8713AE617}" type="pres">
      <dgm:prSet presAssocID="{0F102467-862E-4CD4-854D-D4B996E3D2C5}" presName="root" presStyleCnt="0"/>
      <dgm:spPr/>
      <dgm:t>
        <a:bodyPr/>
        <a:lstStyle/>
        <a:p>
          <a:endParaRPr lang="tr-TR"/>
        </a:p>
      </dgm:t>
    </dgm:pt>
    <dgm:pt modelId="{49817AE9-48C5-40C9-9B50-6D27E0FD163E}" type="pres">
      <dgm:prSet presAssocID="{0F102467-862E-4CD4-854D-D4B996E3D2C5}" presName="rootComposite" presStyleCnt="0"/>
      <dgm:spPr/>
      <dgm:t>
        <a:bodyPr/>
        <a:lstStyle/>
        <a:p>
          <a:endParaRPr lang="tr-TR"/>
        </a:p>
      </dgm:t>
    </dgm:pt>
    <dgm:pt modelId="{A047B581-4071-46E7-A143-F3717EA786ED}" type="pres">
      <dgm:prSet presAssocID="{0F102467-862E-4CD4-854D-D4B996E3D2C5}" presName="rootText" presStyleLbl="node1" presStyleIdx="1" presStyleCnt="2" custScaleX="137336" custScaleY="57916" custLinFactNeighborX="-100" custLinFactNeighborY="-21479"/>
      <dgm:spPr/>
      <dgm:t>
        <a:bodyPr/>
        <a:lstStyle/>
        <a:p>
          <a:endParaRPr lang="tr-TR"/>
        </a:p>
      </dgm:t>
    </dgm:pt>
    <dgm:pt modelId="{8981BACB-D802-413C-B754-89831A368696}" type="pres">
      <dgm:prSet presAssocID="{0F102467-862E-4CD4-854D-D4B996E3D2C5}" presName="rootConnector" presStyleLbl="node1" presStyleIdx="1" presStyleCnt="2"/>
      <dgm:spPr/>
      <dgm:t>
        <a:bodyPr/>
        <a:lstStyle/>
        <a:p>
          <a:endParaRPr lang="tr-TR"/>
        </a:p>
      </dgm:t>
    </dgm:pt>
    <dgm:pt modelId="{492495A0-85A0-4717-BB83-D92D3C7944E8}" type="pres">
      <dgm:prSet presAssocID="{0F102467-862E-4CD4-854D-D4B996E3D2C5}" presName="childShape" presStyleCnt="0"/>
      <dgm:spPr/>
      <dgm:t>
        <a:bodyPr/>
        <a:lstStyle/>
        <a:p>
          <a:endParaRPr lang="tr-TR"/>
        </a:p>
      </dgm:t>
    </dgm:pt>
    <dgm:pt modelId="{53C3FB78-5C61-4F2D-8B19-1C660253FAA7}" type="pres">
      <dgm:prSet presAssocID="{68C543A6-38FA-447B-BD0A-4C9F312B5F15}" presName="Name13" presStyleLbl="parChTrans1D2" presStyleIdx="3" presStyleCnt="4"/>
      <dgm:spPr/>
      <dgm:t>
        <a:bodyPr/>
        <a:lstStyle/>
        <a:p>
          <a:endParaRPr lang="tr-TR"/>
        </a:p>
      </dgm:t>
    </dgm:pt>
    <dgm:pt modelId="{66765BDB-79D7-4915-A320-91DED0051DDC}" type="pres">
      <dgm:prSet presAssocID="{0674C93C-E07A-416E-BC7E-2E1F8EB118B9}" presName="childText" presStyleLbl="bgAcc1" presStyleIdx="3" presStyleCnt="4" custScaleX="163737" custScaleY="59721">
        <dgm:presLayoutVars>
          <dgm:bulletEnabled val="1"/>
        </dgm:presLayoutVars>
      </dgm:prSet>
      <dgm:spPr/>
      <dgm:t>
        <a:bodyPr/>
        <a:lstStyle/>
        <a:p>
          <a:endParaRPr lang="tr-TR"/>
        </a:p>
      </dgm:t>
    </dgm:pt>
  </dgm:ptLst>
  <dgm:cxnLst>
    <dgm:cxn modelId="{EF94E1DF-AAA6-4FAC-9299-D7F9E620DD8E}" srcId="{8ED90E01-1E6B-4B60-976B-C8BE05F6A6CC}" destId="{D13FA4A7-C09E-489F-88B5-78B7DF27FAFB}" srcOrd="0" destOrd="0" parTransId="{CD0830F9-357B-4B91-A864-A787FD3FD08C}" sibTransId="{A83244B8-6585-40A4-B7C4-F13016F5231E}"/>
    <dgm:cxn modelId="{45338815-9855-4E45-8656-22D4823C02CD}" type="presOf" srcId="{409FC538-29DB-4F8E-ADF4-F114A2A28971}" destId="{EABD1E22-943A-4B38-8DC7-A0A8F732DEC0}" srcOrd="0" destOrd="0" presId="urn:microsoft.com/office/officeart/2005/8/layout/hierarchy3"/>
    <dgm:cxn modelId="{11B972BA-0076-45E5-BCEF-37FC451E4A97}" type="presOf" srcId="{8ED90E01-1E6B-4B60-976B-C8BE05F6A6CC}" destId="{E2DB55D3-0B1D-4525-8FCF-B0F02AD8DD02}" srcOrd="0" destOrd="0" presId="urn:microsoft.com/office/officeart/2005/8/layout/hierarchy3"/>
    <dgm:cxn modelId="{606435DB-0577-43FE-9C47-F3A26463DD4F}" srcId="{0F102467-862E-4CD4-854D-D4B996E3D2C5}" destId="{0674C93C-E07A-416E-BC7E-2E1F8EB118B9}" srcOrd="0" destOrd="0" parTransId="{68C543A6-38FA-447B-BD0A-4C9F312B5F15}" sibTransId="{2089C656-D2F1-4188-B3A8-A770048661DD}"/>
    <dgm:cxn modelId="{58AB16C6-687C-48FC-AD14-044BBD11505E}" type="presOf" srcId="{0F102467-862E-4CD4-854D-D4B996E3D2C5}" destId="{A047B581-4071-46E7-A143-F3717EA786ED}" srcOrd="0" destOrd="0" presId="urn:microsoft.com/office/officeart/2005/8/layout/hierarchy3"/>
    <dgm:cxn modelId="{2DAD72D2-9418-4ED8-A67A-51D442587F2E}" type="presOf" srcId="{68C543A6-38FA-447B-BD0A-4C9F312B5F15}" destId="{53C3FB78-5C61-4F2D-8B19-1C660253FAA7}" srcOrd="0" destOrd="0" presId="urn:microsoft.com/office/officeart/2005/8/layout/hierarchy3"/>
    <dgm:cxn modelId="{0E1C7042-636D-44FE-A042-88649BAF5974}" srcId="{8ED90E01-1E6B-4B60-976B-C8BE05F6A6CC}" destId="{0F102467-862E-4CD4-854D-D4B996E3D2C5}" srcOrd="1" destOrd="0" parTransId="{BF2B826C-2778-4109-AFD4-A41094B712AD}" sibTransId="{427DF027-5CB6-44F4-BC64-F2F082CC258A}"/>
    <dgm:cxn modelId="{31801190-C6D9-45F8-812C-A0314FCAC245}" type="presOf" srcId="{A5549BF5-5AC9-4088-AAAE-9A0246317470}" destId="{B9327FEE-2AC3-42D8-8694-715633E45F0B}" srcOrd="0" destOrd="0" presId="urn:microsoft.com/office/officeart/2005/8/layout/hierarchy3"/>
    <dgm:cxn modelId="{159CC90A-8735-4004-8DB6-D0EA71B74C91}" type="presOf" srcId="{0538813B-F40A-4E9B-B8DC-FA051AF86D9C}" destId="{B4C3DB2C-E9E1-47BF-B144-D307BC96324D}" srcOrd="0" destOrd="0" presId="urn:microsoft.com/office/officeart/2005/8/layout/hierarchy3"/>
    <dgm:cxn modelId="{C2176000-1556-45A9-9433-7DF7ED0A8629}" type="presOf" srcId="{D13FA4A7-C09E-489F-88B5-78B7DF27FAFB}" destId="{AF0D1FAB-9160-4C07-A102-9EB858357728}" srcOrd="1" destOrd="0" presId="urn:microsoft.com/office/officeart/2005/8/layout/hierarchy3"/>
    <dgm:cxn modelId="{6E095ABF-71B0-4D2B-9FD6-B7EE9C12A043}" srcId="{D13FA4A7-C09E-489F-88B5-78B7DF27FAFB}" destId="{11481E2C-09DA-4948-99B4-38A8C231C70A}" srcOrd="0" destOrd="0" parTransId="{46A5A8D5-4ABB-4676-AF43-E6399273A7BC}" sibTransId="{002A01DE-D4CE-465B-8293-1851AFF60927}"/>
    <dgm:cxn modelId="{7984D145-3374-4A65-8693-D573229413EC}" type="presOf" srcId="{D13FA4A7-C09E-489F-88B5-78B7DF27FAFB}" destId="{24A5C1F4-F02F-4E06-8935-0A8C29883B02}" srcOrd="0" destOrd="0" presId="urn:microsoft.com/office/officeart/2005/8/layout/hierarchy3"/>
    <dgm:cxn modelId="{74A976B0-C530-4863-B53F-5212A12583EE}" srcId="{D13FA4A7-C09E-489F-88B5-78B7DF27FAFB}" destId="{A5549BF5-5AC9-4088-AAAE-9A0246317470}" srcOrd="1" destOrd="0" parTransId="{0538813B-F40A-4E9B-B8DC-FA051AF86D9C}" sibTransId="{3B7D97A3-146D-419A-A413-E5D26F998E06}"/>
    <dgm:cxn modelId="{B4DA687A-46DD-4D05-9AA0-E573EE6261D1}" type="presOf" srcId="{0674C93C-E07A-416E-BC7E-2E1F8EB118B9}" destId="{66765BDB-79D7-4915-A320-91DED0051DDC}" srcOrd="0" destOrd="0" presId="urn:microsoft.com/office/officeart/2005/8/layout/hierarchy3"/>
    <dgm:cxn modelId="{3E8E9D13-A8A0-4706-A289-BA4D82C1F632}" type="presOf" srcId="{46A5A8D5-4ABB-4676-AF43-E6399273A7BC}" destId="{D244D801-0E58-4897-960F-6AC01DE6DD48}" srcOrd="0" destOrd="0" presId="urn:microsoft.com/office/officeart/2005/8/layout/hierarchy3"/>
    <dgm:cxn modelId="{C82A42B6-5F40-4F3A-A4B3-D0587444FDCA}" type="presOf" srcId="{0F102467-862E-4CD4-854D-D4B996E3D2C5}" destId="{8981BACB-D802-413C-B754-89831A368696}" srcOrd="1" destOrd="0" presId="urn:microsoft.com/office/officeart/2005/8/layout/hierarchy3"/>
    <dgm:cxn modelId="{C6300AF6-885C-4761-9A4E-1B5B5FAD8D88}" type="presOf" srcId="{8C9AC366-B5A6-44EA-9F42-B91A01DC2868}" destId="{56789E3B-B9D3-4A48-BF58-DFEB3330E5EE}" srcOrd="0" destOrd="0" presId="urn:microsoft.com/office/officeart/2005/8/layout/hierarchy3"/>
    <dgm:cxn modelId="{9550326E-B38F-4D7D-B184-C44BB787520E}" srcId="{D13FA4A7-C09E-489F-88B5-78B7DF27FAFB}" destId="{409FC538-29DB-4F8E-ADF4-F114A2A28971}" srcOrd="2" destOrd="0" parTransId="{8C9AC366-B5A6-44EA-9F42-B91A01DC2868}" sibTransId="{2D461EE8-BDEA-4373-88B5-5269AC6169E9}"/>
    <dgm:cxn modelId="{79B24C95-A082-4285-A9E1-E0572C71BBFB}" type="presOf" srcId="{11481E2C-09DA-4948-99B4-38A8C231C70A}" destId="{DFE33870-2041-4E60-9BEB-A35A346D04BA}" srcOrd="0" destOrd="0" presId="urn:microsoft.com/office/officeart/2005/8/layout/hierarchy3"/>
    <dgm:cxn modelId="{E93B7FA9-083E-43A3-8FD3-ED58F9A7F922}" type="presParOf" srcId="{E2DB55D3-0B1D-4525-8FCF-B0F02AD8DD02}" destId="{4380A19F-1D6E-49B8-AC41-9849E9140D93}" srcOrd="0" destOrd="0" presId="urn:microsoft.com/office/officeart/2005/8/layout/hierarchy3"/>
    <dgm:cxn modelId="{2225DDA1-3FF8-4C37-9F6C-F2124DA0B5BA}" type="presParOf" srcId="{4380A19F-1D6E-49B8-AC41-9849E9140D93}" destId="{DEADE03E-7ABF-4256-870A-81339D544E0A}" srcOrd="0" destOrd="0" presId="urn:microsoft.com/office/officeart/2005/8/layout/hierarchy3"/>
    <dgm:cxn modelId="{1E016845-6A37-459F-B88C-C486B540C754}" type="presParOf" srcId="{DEADE03E-7ABF-4256-870A-81339D544E0A}" destId="{24A5C1F4-F02F-4E06-8935-0A8C29883B02}" srcOrd="0" destOrd="0" presId="urn:microsoft.com/office/officeart/2005/8/layout/hierarchy3"/>
    <dgm:cxn modelId="{22CB7FFF-4818-4A52-B8FE-0AE6AFEB1652}" type="presParOf" srcId="{DEADE03E-7ABF-4256-870A-81339D544E0A}" destId="{AF0D1FAB-9160-4C07-A102-9EB858357728}" srcOrd="1" destOrd="0" presId="urn:microsoft.com/office/officeart/2005/8/layout/hierarchy3"/>
    <dgm:cxn modelId="{64FA0260-E525-462C-8A63-97DD96B5DE9D}" type="presParOf" srcId="{4380A19F-1D6E-49B8-AC41-9849E9140D93}" destId="{5356CDE6-8A1C-4713-86DF-A4131B3D4C48}" srcOrd="1" destOrd="0" presId="urn:microsoft.com/office/officeart/2005/8/layout/hierarchy3"/>
    <dgm:cxn modelId="{4077679D-D52D-4442-AE13-DEF528CD0EEE}" type="presParOf" srcId="{5356CDE6-8A1C-4713-86DF-A4131B3D4C48}" destId="{D244D801-0E58-4897-960F-6AC01DE6DD48}" srcOrd="0" destOrd="0" presId="urn:microsoft.com/office/officeart/2005/8/layout/hierarchy3"/>
    <dgm:cxn modelId="{FA7813E4-7324-4729-9F5D-F60BA786DE03}" type="presParOf" srcId="{5356CDE6-8A1C-4713-86DF-A4131B3D4C48}" destId="{DFE33870-2041-4E60-9BEB-A35A346D04BA}" srcOrd="1" destOrd="0" presId="urn:microsoft.com/office/officeart/2005/8/layout/hierarchy3"/>
    <dgm:cxn modelId="{1433EF42-172A-4397-B726-0290C8E4BC28}" type="presParOf" srcId="{5356CDE6-8A1C-4713-86DF-A4131B3D4C48}" destId="{B4C3DB2C-E9E1-47BF-B144-D307BC96324D}" srcOrd="2" destOrd="0" presId="urn:microsoft.com/office/officeart/2005/8/layout/hierarchy3"/>
    <dgm:cxn modelId="{50DC5C79-60AD-43D9-BF03-720E5D05BEDD}" type="presParOf" srcId="{5356CDE6-8A1C-4713-86DF-A4131B3D4C48}" destId="{B9327FEE-2AC3-42D8-8694-715633E45F0B}" srcOrd="3" destOrd="0" presId="urn:microsoft.com/office/officeart/2005/8/layout/hierarchy3"/>
    <dgm:cxn modelId="{0524BB43-D8DF-4A58-8621-E20BEC8BC554}" type="presParOf" srcId="{5356CDE6-8A1C-4713-86DF-A4131B3D4C48}" destId="{56789E3B-B9D3-4A48-BF58-DFEB3330E5EE}" srcOrd="4" destOrd="0" presId="urn:microsoft.com/office/officeart/2005/8/layout/hierarchy3"/>
    <dgm:cxn modelId="{B4A2B639-BC17-448B-AC49-37142AEC8307}" type="presParOf" srcId="{5356CDE6-8A1C-4713-86DF-A4131B3D4C48}" destId="{EABD1E22-943A-4B38-8DC7-A0A8F732DEC0}" srcOrd="5" destOrd="0" presId="urn:microsoft.com/office/officeart/2005/8/layout/hierarchy3"/>
    <dgm:cxn modelId="{D2D2E921-C1EA-4398-9D97-770B75215A23}" type="presParOf" srcId="{E2DB55D3-0B1D-4525-8FCF-B0F02AD8DD02}" destId="{7B641DF4-69D6-4EC6-80D0-3CF8713AE617}" srcOrd="1" destOrd="0" presId="urn:microsoft.com/office/officeart/2005/8/layout/hierarchy3"/>
    <dgm:cxn modelId="{47B63269-D3B6-4C06-973E-C8C680112311}" type="presParOf" srcId="{7B641DF4-69D6-4EC6-80D0-3CF8713AE617}" destId="{49817AE9-48C5-40C9-9B50-6D27E0FD163E}" srcOrd="0" destOrd="0" presId="urn:microsoft.com/office/officeart/2005/8/layout/hierarchy3"/>
    <dgm:cxn modelId="{29A6165F-6730-4FCA-A8AC-6178C054BD4A}" type="presParOf" srcId="{49817AE9-48C5-40C9-9B50-6D27E0FD163E}" destId="{A047B581-4071-46E7-A143-F3717EA786ED}" srcOrd="0" destOrd="0" presId="urn:microsoft.com/office/officeart/2005/8/layout/hierarchy3"/>
    <dgm:cxn modelId="{5FC6CBB6-8503-4813-A967-521AAFDA98AA}" type="presParOf" srcId="{49817AE9-48C5-40C9-9B50-6D27E0FD163E}" destId="{8981BACB-D802-413C-B754-89831A368696}" srcOrd="1" destOrd="0" presId="urn:microsoft.com/office/officeart/2005/8/layout/hierarchy3"/>
    <dgm:cxn modelId="{B8761DF0-276D-45EB-81AA-E2C3DB338E8E}" type="presParOf" srcId="{7B641DF4-69D6-4EC6-80D0-3CF8713AE617}" destId="{492495A0-85A0-4717-BB83-D92D3C7944E8}" srcOrd="1" destOrd="0" presId="urn:microsoft.com/office/officeart/2005/8/layout/hierarchy3"/>
    <dgm:cxn modelId="{8CE70042-54E9-40FD-B5F2-F2964D933FC2}" type="presParOf" srcId="{492495A0-85A0-4717-BB83-D92D3C7944E8}" destId="{53C3FB78-5C61-4F2D-8B19-1C660253FAA7}" srcOrd="0" destOrd="0" presId="urn:microsoft.com/office/officeart/2005/8/layout/hierarchy3"/>
    <dgm:cxn modelId="{D3275EFA-4C03-449B-86B1-A8B17DB2EAFA}" type="presParOf" srcId="{492495A0-85A0-4717-BB83-D92D3C7944E8}" destId="{66765BDB-79D7-4915-A320-91DED0051DD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1C78B32-E56D-4CF4-8074-F08C6E8A38B4}" type="doc">
      <dgm:prSet loTypeId="urn:microsoft.com/office/officeart/2005/8/layout/matrix2" loCatId="matrix" qsTypeId="urn:microsoft.com/office/officeart/2005/8/quickstyle/simple1" qsCatId="simple" csTypeId="urn:microsoft.com/office/officeart/2005/8/colors/colorful4" csCatId="colorful" phldr="1"/>
      <dgm:spPr/>
      <dgm:t>
        <a:bodyPr/>
        <a:lstStyle/>
        <a:p>
          <a:endParaRPr lang="tr-TR"/>
        </a:p>
      </dgm:t>
    </dgm:pt>
    <dgm:pt modelId="{D4CA638B-67AE-439B-B10E-5B39F985D2B8}">
      <dgm:prSet phldrT="[Metin]" custT="1"/>
      <dgm:spPr/>
      <dgm:t>
        <a:bodyPr/>
        <a:lstStyle/>
        <a:p>
          <a:r>
            <a:rPr lang="tr-TR" sz="1700" b="1" dirty="0" smtClean="0">
              <a:latin typeface="Arial" pitchFamily="34" charset="0"/>
              <a:cs typeface="Arial" pitchFamily="34" charset="0"/>
            </a:rPr>
            <a:t>Kongre</a:t>
          </a:r>
          <a:endParaRPr lang="tr-TR" sz="1700" b="1" dirty="0">
            <a:latin typeface="Arial" pitchFamily="34" charset="0"/>
            <a:cs typeface="Arial" pitchFamily="34" charset="0"/>
          </a:endParaRPr>
        </a:p>
      </dgm:t>
    </dgm:pt>
    <dgm:pt modelId="{33AAB19F-582C-4D9E-8C57-8FA8033ECFDA}" type="parTrans" cxnId="{3AE8308F-2778-4CB0-8539-63A557AF7C35}">
      <dgm:prSet/>
      <dgm:spPr/>
      <dgm:t>
        <a:bodyPr/>
        <a:lstStyle/>
        <a:p>
          <a:endParaRPr lang="tr-TR" sz="1700" b="1">
            <a:solidFill>
              <a:schemeClr val="tx1"/>
            </a:solidFill>
            <a:latin typeface="Arial" pitchFamily="34" charset="0"/>
            <a:cs typeface="Arial" pitchFamily="34" charset="0"/>
          </a:endParaRPr>
        </a:p>
      </dgm:t>
    </dgm:pt>
    <dgm:pt modelId="{4B5DC235-3F4A-4E08-8C28-ED57C2AEBC00}" type="sibTrans" cxnId="{3AE8308F-2778-4CB0-8539-63A557AF7C35}">
      <dgm:prSet/>
      <dgm:spPr/>
      <dgm:t>
        <a:bodyPr/>
        <a:lstStyle/>
        <a:p>
          <a:endParaRPr lang="tr-TR" sz="1700" b="1">
            <a:solidFill>
              <a:schemeClr val="tx1"/>
            </a:solidFill>
            <a:latin typeface="Arial" pitchFamily="34" charset="0"/>
            <a:cs typeface="Arial" pitchFamily="34" charset="0"/>
          </a:endParaRPr>
        </a:p>
      </dgm:t>
    </dgm:pt>
    <dgm:pt modelId="{576F33FC-7211-4AD4-88F4-BB0BD336C124}">
      <dgm:prSet phldrT="[Metin]" custT="1"/>
      <dgm:spPr/>
      <dgm:t>
        <a:bodyPr/>
        <a:lstStyle/>
        <a:p>
          <a:r>
            <a:rPr lang="tr-TR" sz="1700" b="1" dirty="0" smtClean="0">
              <a:latin typeface="Arial" pitchFamily="34" charset="0"/>
              <a:cs typeface="Arial" pitchFamily="34" charset="0"/>
            </a:rPr>
            <a:t>Sempozyum</a:t>
          </a:r>
          <a:endParaRPr lang="tr-TR" sz="1700" b="1" dirty="0">
            <a:latin typeface="Arial" pitchFamily="34" charset="0"/>
            <a:cs typeface="Arial" pitchFamily="34" charset="0"/>
          </a:endParaRPr>
        </a:p>
      </dgm:t>
    </dgm:pt>
    <dgm:pt modelId="{5C439775-2157-4BB0-B3C8-E3A394A2B03C}" type="parTrans" cxnId="{3ED300AD-81A2-4021-B990-AB1995A7512E}">
      <dgm:prSet/>
      <dgm:spPr/>
      <dgm:t>
        <a:bodyPr/>
        <a:lstStyle/>
        <a:p>
          <a:endParaRPr lang="tr-TR" sz="1700" b="1">
            <a:solidFill>
              <a:schemeClr val="tx1"/>
            </a:solidFill>
            <a:latin typeface="Arial" pitchFamily="34" charset="0"/>
            <a:cs typeface="Arial" pitchFamily="34" charset="0"/>
          </a:endParaRPr>
        </a:p>
      </dgm:t>
    </dgm:pt>
    <dgm:pt modelId="{CF3E8216-C383-4D8F-B870-BE9B1D6A624C}" type="sibTrans" cxnId="{3ED300AD-81A2-4021-B990-AB1995A7512E}">
      <dgm:prSet/>
      <dgm:spPr/>
      <dgm:t>
        <a:bodyPr/>
        <a:lstStyle/>
        <a:p>
          <a:endParaRPr lang="tr-TR" sz="1700" b="1">
            <a:solidFill>
              <a:schemeClr val="tx1"/>
            </a:solidFill>
            <a:latin typeface="Arial" pitchFamily="34" charset="0"/>
            <a:cs typeface="Arial" pitchFamily="34" charset="0"/>
          </a:endParaRPr>
        </a:p>
      </dgm:t>
    </dgm:pt>
    <dgm:pt modelId="{91A878CE-EACB-43FA-9FEC-D0C581BB1FBE}">
      <dgm:prSet phldrT="[Metin]" custT="1"/>
      <dgm:spPr/>
      <dgm:t>
        <a:bodyPr/>
        <a:lstStyle/>
        <a:p>
          <a:r>
            <a:rPr lang="tr-TR" sz="1700" b="1" dirty="0" smtClean="0">
              <a:latin typeface="Arial" pitchFamily="34" charset="0"/>
              <a:cs typeface="Arial" pitchFamily="34" charset="0"/>
            </a:rPr>
            <a:t>Çalıştay</a:t>
          </a:r>
          <a:endParaRPr lang="tr-TR" sz="1700" b="1" dirty="0">
            <a:solidFill>
              <a:srgbClr val="FF0000"/>
            </a:solidFill>
            <a:latin typeface="Arial" pitchFamily="34" charset="0"/>
            <a:cs typeface="Arial" pitchFamily="34" charset="0"/>
          </a:endParaRPr>
        </a:p>
      </dgm:t>
    </dgm:pt>
    <dgm:pt modelId="{F49D421D-E5DE-42C7-8204-752C19FE2E43}" type="parTrans" cxnId="{FD64E8FD-0E02-4254-BDE2-9AF93A009119}">
      <dgm:prSet/>
      <dgm:spPr/>
      <dgm:t>
        <a:bodyPr/>
        <a:lstStyle/>
        <a:p>
          <a:endParaRPr lang="tr-TR" sz="1700" b="1">
            <a:solidFill>
              <a:schemeClr val="tx1"/>
            </a:solidFill>
            <a:latin typeface="Arial" pitchFamily="34" charset="0"/>
            <a:cs typeface="Arial" pitchFamily="34" charset="0"/>
          </a:endParaRPr>
        </a:p>
      </dgm:t>
    </dgm:pt>
    <dgm:pt modelId="{77387383-1255-4FDD-89B0-E4D30500E409}" type="sibTrans" cxnId="{FD64E8FD-0E02-4254-BDE2-9AF93A009119}">
      <dgm:prSet/>
      <dgm:spPr/>
      <dgm:t>
        <a:bodyPr/>
        <a:lstStyle/>
        <a:p>
          <a:endParaRPr lang="tr-TR" sz="1700" b="1">
            <a:solidFill>
              <a:schemeClr val="tx1"/>
            </a:solidFill>
            <a:latin typeface="Arial" pitchFamily="34" charset="0"/>
            <a:cs typeface="Arial" pitchFamily="34" charset="0"/>
          </a:endParaRPr>
        </a:p>
      </dgm:t>
    </dgm:pt>
    <dgm:pt modelId="{36ED2F03-26CD-4C33-91E6-294BE0D4AA3C}">
      <dgm:prSet phldrT="[Metin]" custT="1"/>
      <dgm:spPr/>
      <dgm:t>
        <a:bodyPr/>
        <a:lstStyle/>
        <a:p>
          <a:r>
            <a:rPr lang="tr-TR" sz="1700" b="1" dirty="0" smtClean="0">
              <a:latin typeface="Arial" pitchFamily="34" charset="0"/>
              <a:cs typeface="Arial" pitchFamily="34" charset="0"/>
            </a:rPr>
            <a:t>Seminer</a:t>
          </a:r>
          <a:endParaRPr lang="tr-TR" sz="1700" b="1" dirty="0">
            <a:solidFill>
              <a:srgbClr val="FF0000"/>
            </a:solidFill>
            <a:latin typeface="Arial" pitchFamily="34" charset="0"/>
            <a:cs typeface="Arial" pitchFamily="34" charset="0"/>
          </a:endParaRPr>
        </a:p>
      </dgm:t>
    </dgm:pt>
    <dgm:pt modelId="{E5555980-B44A-4406-BCCE-EBC578A47B92}" type="sibTrans" cxnId="{E5DFB31E-8EFC-4882-8B3E-54023A9FEA87}">
      <dgm:prSet/>
      <dgm:spPr/>
      <dgm:t>
        <a:bodyPr/>
        <a:lstStyle/>
        <a:p>
          <a:endParaRPr lang="tr-TR" sz="1700" b="1">
            <a:solidFill>
              <a:schemeClr val="tx1"/>
            </a:solidFill>
            <a:latin typeface="Arial" pitchFamily="34" charset="0"/>
            <a:cs typeface="Arial" pitchFamily="34" charset="0"/>
          </a:endParaRPr>
        </a:p>
      </dgm:t>
    </dgm:pt>
    <dgm:pt modelId="{469B5D59-0422-43A9-9922-0C49DAC00D77}" type="parTrans" cxnId="{E5DFB31E-8EFC-4882-8B3E-54023A9FEA87}">
      <dgm:prSet/>
      <dgm:spPr/>
      <dgm:t>
        <a:bodyPr/>
        <a:lstStyle/>
        <a:p>
          <a:endParaRPr lang="tr-TR" sz="1700" b="1">
            <a:solidFill>
              <a:schemeClr val="tx1"/>
            </a:solidFill>
            <a:latin typeface="Arial" pitchFamily="34" charset="0"/>
            <a:cs typeface="Arial" pitchFamily="34" charset="0"/>
          </a:endParaRPr>
        </a:p>
      </dgm:t>
    </dgm:pt>
    <dgm:pt modelId="{CB6EBEF9-04F2-497C-8CC6-424C5E115412}" type="pres">
      <dgm:prSet presAssocID="{01C78B32-E56D-4CF4-8074-F08C6E8A38B4}" presName="matrix" presStyleCnt="0">
        <dgm:presLayoutVars>
          <dgm:chMax val="1"/>
          <dgm:dir/>
          <dgm:resizeHandles val="exact"/>
        </dgm:presLayoutVars>
      </dgm:prSet>
      <dgm:spPr/>
      <dgm:t>
        <a:bodyPr/>
        <a:lstStyle/>
        <a:p>
          <a:endParaRPr lang="tr-TR"/>
        </a:p>
      </dgm:t>
    </dgm:pt>
    <dgm:pt modelId="{749327FD-B520-4128-9ED4-6BEF631BF375}" type="pres">
      <dgm:prSet presAssocID="{01C78B32-E56D-4CF4-8074-F08C6E8A38B4}" presName="axisShape" presStyleLbl="bgShp" presStyleIdx="0" presStyleCnt="1"/>
      <dgm:spPr/>
      <dgm:t>
        <a:bodyPr/>
        <a:lstStyle/>
        <a:p>
          <a:endParaRPr lang="tr-TR"/>
        </a:p>
      </dgm:t>
    </dgm:pt>
    <dgm:pt modelId="{36AFCBDF-FF27-4026-BB18-839BAC6630BE}" type="pres">
      <dgm:prSet presAssocID="{01C78B32-E56D-4CF4-8074-F08C6E8A38B4}" presName="rect1" presStyleLbl="node1" presStyleIdx="0" presStyleCnt="4" custScaleX="204276" custLinFactNeighborX="-49884">
        <dgm:presLayoutVars>
          <dgm:chMax val="0"/>
          <dgm:chPref val="0"/>
          <dgm:bulletEnabled val="1"/>
        </dgm:presLayoutVars>
      </dgm:prSet>
      <dgm:spPr/>
      <dgm:t>
        <a:bodyPr/>
        <a:lstStyle/>
        <a:p>
          <a:endParaRPr lang="tr-TR"/>
        </a:p>
      </dgm:t>
    </dgm:pt>
    <dgm:pt modelId="{5152C79A-5AA0-4219-8788-71BBC04A6FEF}" type="pres">
      <dgm:prSet presAssocID="{01C78B32-E56D-4CF4-8074-F08C6E8A38B4}" presName="rect2" presStyleLbl="node1" presStyleIdx="1" presStyleCnt="4" custScaleX="204276" custLinFactNeighborX="48134">
        <dgm:presLayoutVars>
          <dgm:chMax val="0"/>
          <dgm:chPref val="0"/>
          <dgm:bulletEnabled val="1"/>
        </dgm:presLayoutVars>
      </dgm:prSet>
      <dgm:spPr/>
      <dgm:t>
        <a:bodyPr/>
        <a:lstStyle/>
        <a:p>
          <a:endParaRPr lang="tr-TR"/>
        </a:p>
      </dgm:t>
    </dgm:pt>
    <dgm:pt modelId="{D7A74436-48CF-4809-932C-CA04098BB714}" type="pres">
      <dgm:prSet presAssocID="{01C78B32-E56D-4CF4-8074-F08C6E8A38B4}" presName="rect3" presStyleLbl="node1" presStyleIdx="2" presStyleCnt="4" custScaleX="204276" custLinFactNeighborX="-49884">
        <dgm:presLayoutVars>
          <dgm:chMax val="0"/>
          <dgm:chPref val="0"/>
          <dgm:bulletEnabled val="1"/>
        </dgm:presLayoutVars>
      </dgm:prSet>
      <dgm:spPr/>
      <dgm:t>
        <a:bodyPr/>
        <a:lstStyle/>
        <a:p>
          <a:endParaRPr lang="tr-TR"/>
        </a:p>
      </dgm:t>
    </dgm:pt>
    <dgm:pt modelId="{9A910600-7FF8-44C4-A774-CA220CC82320}" type="pres">
      <dgm:prSet presAssocID="{01C78B32-E56D-4CF4-8074-F08C6E8A38B4}" presName="rect4" presStyleLbl="node1" presStyleIdx="3" presStyleCnt="4" custScaleX="204276" custLinFactNeighborX="48134">
        <dgm:presLayoutVars>
          <dgm:chMax val="0"/>
          <dgm:chPref val="0"/>
          <dgm:bulletEnabled val="1"/>
        </dgm:presLayoutVars>
      </dgm:prSet>
      <dgm:spPr/>
      <dgm:t>
        <a:bodyPr/>
        <a:lstStyle/>
        <a:p>
          <a:endParaRPr lang="tr-TR"/>
        </a:p>
      </dgm:t>
    </dgm:pt>
  </dgm:ptLst>
  <dgm:cxnLst>
    <dgm:cxn modelId="{3ED300AD-81A2-4021-B990-AB1995A7512E}" srcId="{01C78B32-E56D-4CF4-8074-F08C6E8A38B4}" destId="{576F33FC-7211-4AD4-88F4-BB0BD336C124}" srcOrd="1" destOrd="0" parTransId="{5C439775-2157-4BB0-B3C8-E3A394A2B03C}" sibTransId="{CF3E8216-C383-4D8F-B870-BE9B1D6A624C}"/>
    <dgm:cxn modelId="{FD64E8FD-0E02-4254-BDE2-9AF93A009119}" srcId="{01C78B32-E56D-4CF4-8074-F08C6E8A38B4}" destId="{91A878CE-EACB-43FA-9FEC-D0C581BB1FBE}" srcOrd="3" destOrd="0" parTransId="{F49D421D-E5DE-42C7-8204-752C19FE2E43}" sibTransId="{77387383-1255-4FDD-89B0-E4D30500E409}"/>
    <dgm:cxn modelId="{7FEB2904-FFEB-4AFE-A240-340558FD7038}" type="presOf" srcId="{576F33FC-7211-4AD4-88F4-BB0BD336C124}" destId="{5152C79A-5AA0-4219-8788-71BBC04A6FEF}" srcOrd="0" destOrd="0" presId="urn:microsoft.com/office/officeart/2005/8/layout/matrix2"/>
    <dgm:cxn modelId="{E5DFB31E-8EFC-4882-8B3E-54023A9FEA87}" srcId="{01C78B32-E56D-4CF4-8074-F08C6E8A38B4}" destId="{36ED2F03-26CD-4C33-91E6-294BE0D4AA3C}" srcOrd="2" destOrd="0" parTransId="{469B5D59-0422-43A9-9922-0C49DAC00D77}" sibTransId="{E5555980-B44A-4406-BCCE-EBC578A47B92}"/>
    <dgm:cxn modelId="{8C2DA9B7-1D16-41F5-B528-D15FC3274BC6}" type="presOf" srcId="{01C78B32-E56D-4CF4-8074-F08C6E8A38B4}" destId="{CB6EBEF9-04F2-497C-8CC6-424C5E115412}" srcOrd="0" destOrd="0" presId="urn:microsoft.com/office/officeart/2005/8/layout/matrix2"/>
    <dgm:cxn modelId="{90817729-3779-4500-B7FC-A2D899A24375}" type="presOf" srcId="{D4CA638B-67AE-439B-B10E-5B39F985D2B8}" destId="{36AFCBDF-FF27-4026-BB18-839BAC6630BE}" srcOrd="0" destOrd="0" presId="urn:microsoft.com/office/officeart/2005/8/layout/matrix2"/>
    <dgm:cxn modelId="{5CE60172-B227-4003-8860-47E5C62F2BCA}" type="presOf" srcId="{91A878CE-EACB-43FA-9FEC-D0C581BB1FBE}" destId="{9A910600-7FF8-44C4-A774-CA220CC82320}" srcOrd="0" destOrd="0" presId="urn:microsoft.com/office/officeart/2005/8/layout/matrix2"/>
    <dgm:cxn modelId="{3AE8308F-2778-4CB0-8539-63A557AF7C35}" srcId="{01C78B32-E56D-4CF4-8074-F08C6E8A38B4}" destId="{D4CA638B-67AE-439B-B10E-5B39F985D2B8}" srcOrd="0" destOrd="0" parTransId="{33AAB19F-582C-4D9E-8C57-8FA8033ECFDA}" sibTransId="{4B5DC235-3F4A-4E08-8C28-ED57C2AEBC00}"/>
    <dgm:cxn modelId="{13485926-4288-4AA2-AAFD-3E519694B918}" type="presOf" srcId="{36ED2F03-26CD-4C33-91E6-294BE0D4AA3C}" destId="{D7A74436-48CF-4809-932C-CA04098BB714}" srcOrd="0" destOrd="0" presId="urn:microsoft.com/office/officeart/2005/8/layout/matrix2"/>
    <dgm:cxn modelId="{8B663CEE-042A-4C2A-B5E7-39538CA19A7A}" type="presParOf" srcId="{CB6EBEF9-04F2-497C-8CC6-424C5E115412}" destId="{749327FD-B520-4128-9ED4-6BEF631BF375}" srcOrd="0" destOrd="0" presId="urn:microsoft.com/office/officeart/2005/8/layout/matrix2"/>
    <dgm:cxn modelId="{5AE5F6FD-32E3-491C-BA59-05299FC5B7D1}" type="presParOf" srcId="{CB6EBEF9-04F2-497C-8CC6-424C5E115412}" destId="{36AFCBDF-FF27-4026-BB18-839BAC6630BE}" srcOrd="1" destOrd="0" presId="urn:microsoft.com/office/officeart/2005/8/layout/matrix2"/>
    <dgm:cxn modelId="{D0F250E7-9220-454F-BAE0-529D92B51BCF}" type="presParOf" srcId="{CB6EBEF9-04F2-497C-8CC6-424C5E115412}" destId="{5152C79A-5AA0-4219-8788-71BBC04A6FEF}" srcOrd="2" destOrd="0" presId="urn:microsoft.com/office/officeart/2005/8/layout/matrix2"/>
    <dgm:cxn modelId="{D5681A71-D010-40D9-887D-1F6BA4F5267D}" type="presParOf" srcId="{CB6EBEF9-04F2-497C-8CC6-424C5E115412}" destId="{D7A74436-48CF-4809-932C-CA04098BB714}" srcOrd="3" destOrd="0" presId="urn:microsoft.com/office/officeart/2005/8/layout/matrix2"/>
    <dgm:cxn modelId="{E2101AD5-28A4-4518-8C55-A58C18E4E2FE}" type="presParOf" srcId="{CB6EBEF9-04F2-497C-8CC6-424C5E115412}" destId="{9A910600-7FF8-44C4-A774-CA220CC82320}"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27201C5-00CB-4D18-ACAB-9498EA521B7F}" type="doc">
      <dgm:prSet loTypeId="urn:microsoft.com/office/officeart/2005/8/layout/process3" loCatId="process" qsTypeId="urn:microsoft.com/office/officeart/2005/8/quickstyle/simple5" qsCatId="simple" csTypeId="urn:microsoft.com/office/officeart/2005/8/colors/colorful2" csCatId="colorful" phldr="1"/>
      <dgm:spPr/>
      <dgm:t>
        <a:bodyPr/>
        <a:lstStyle/>
        <a:p>
          <a:endParaRPr lang="tr-TR"/>
        </a:p>
      </dgm:t>
    </dgm:pt>
    <dgm:pt modelId="{5D12B708-C388-4FB3-935F-AC2366E7946C}">
      <dgm:prSet phldrT="[Metin]"/>
      <dgm:spPr/>
      <dgm:t>
        <a:bodyPr/>
        <a:lstStyle/>
        <a:p>
          <a:r>
            <a:rPr lang="tr-TR" dirty="0" smtClean="0"/>
            <a:t>Kimler Başvurabilir</a:t>
          </a:r>
          <a:endParaRPr lang="tr-TR" dirty="0"/>
        </a:p>
      </dgm:t>
    </dgm:pt>
    <dgm:pt modelId="{D3C95709-583D-48BC-B5D1-FD12B5DE8F91}" type="parTrans" cxnId="{CAC68875-BFFD-4775-84E1-9565CA5AC6AE}">
      <dgm:prSet/>
      <dgm:spPr/>
      <dgm:t>
        <a:bodyPr/>
        <a:lstStyle/>
        <a:p>
          <a:endParaRPr lang="tr-TR"/>
        </a:p>
      </dgm:t>
    </dgm:pt>
    <dgm:pt modelId="{852C59A6-3B2A-4979-AED1-A00C3C073C8A}" type="sibTrans" cxnId="{CAC68875-BFFD-4775-84E1-9565CA5AC6AE}">
      <dgm:prSet/>
      <dgm:spPr/>
      <dgm:t>
        <a:bodyPr/>
        <a:lstStyle/>
        <a:p>
          <a:endParaRPr lang="tr-TR"/>
        </a:p>
      </dgm:t>
    </dgm:pt>
    <dgm:pt modelId="{604A9169-B88E-4245-96FE-A0392E9C8B5A}">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2400" dirty="0" smtClean="0"/>
            <a:t>Doktora Dereceli Düzenleme Kurulu Başkanı</a:t>
          </a:r>
          <a:endParaRPr lang="tr-TR" sz="2400" dirty="0"/>
        </a:p>
      </dgm:t>
    </dgm:pt>
    <dgm:pt modelId="{1371F8E4-71C9-483E-8F71-B9C0C6E2706C}" type="parTrans" cxnId="{3A1EA1FF-4367-46D2-B015-6D6834E8A574}">
      <dgm:prSet/>
      <dgm:spPr/>
      <dgm:t>
        <a:bodyPr/>
        <a:lstStyle/>
        <a:p>
          <a:endParaRPr lang="tr-TR"/>
        </a:p>
      </dgm:t>
    </dgm:pt>
    <dgm:pt modelId="{B2B67874-1A48-4B73-9DF9-4DC2FDB0CC3C}" type="sibTrans" cxnId="{3A1EA1FF-4367-46D2-B015-6D6834E8A574}">
      <dgm:prSet/>
      <dgm:spPr/>
      <dgm:t>
        <a:bodyPr/>
        <a:lstStyle/>
        <a:p>
          <a:endParaRPr lang="tr-TR"/>
        </a:p>
      </dgm:t>
    </dgm:pt>
    <dgm:pt modelId="{57B3F2FC-E6CA-402A-8237-094C1FE82527}" type="pres">
      <dgm:prSet presAssocID="{227201C5-00CB-4D18-ACAB-9498EA521B7F}" presName="linearFlow" presStyleCnt="0">
        <dgm:presLayoutVars>
          <dgm:dir/>
          <dgm:animLvl val="lvl"/>
          <dgm:resizeHandles val="exact"/>
        </dgm:presLayoutVars>
      </dgm:prSet>
      <dgm:spPr/>
      <dgm:t>
        <a:bodyPr/>
        <a:lstStyle/>
        <a:p>
          <a:endParaRPr lang="tr-TR"/>
        </a:p>
      </dgm:t>
    </dgm:pt>
    <dgm:pt modelId="{2F058C60-635B-40B4-A0E5-F45C9EB50C74}" type="pres">
      <dgm:prSet presAssocID="{5D12B708-C388-4FB3-935F-AC2366E7946C}" presName="composite" presStyleCnt="0"/>
      <dgm:spPr/>
    </dgm:pt>
    <dgm:pt modelId="{2EC684A9-2EDA-4EA4-AB36-DEA93138E478}" type="pres">
      <dgm:prSet presAssocID="{5D12B708-C388-4FB3-935F-AC2366E7946C}" presName="parTx" presStyleLbl="node1" presStyleIdx="0" presStyleCnt="1">
        <dgm:presLayoutVars>
          <dgm:chMax val="0"/>
          <dgm:chPref val="0"/>
          <dgm:bulletEnabled val="1"/>
        </dgm:presLayoutVars>
      </dgm:prSet>
      <dgm:spPr/>
      <dgm:t>
        <a:bodyPr/>
        <a:lstStyle/>
        <a:p>
          <a:endParaRPr lang="tr-TR"/>
        </a:p>
      </dgm:t>
    </dgm:pt>
    <dgm:pt modelId="{952A94DE-D61D-4E09-BA6F-2BD2A7F340A6}" type="pres">
      <dgm:prSet presAssocID="{5D12B708-C388-4FB3-935F-AC2366E7946C}" presName="parSh" presStyleLbl="node1" presStyleIdx="0" presStyleCnt="1"/>
      <dgm:spPr/>
      <dgm:t>
        <a:bodyPr/>
        <a:lstStyle/>
        <a:p>
          <a:endParaRPr lang="tr-TR"/>
        </a:p>
      </dgm:t>
    </dgm:pt>
    <dgm:pt modelId="{436153E3-CA11-4D51-AD7D-6A6514FA747D}" type="pres">
      <dgm:prSet presAssocID="{5D12B708-C388-4FB3-935F-AC2366E7946C}" presName="desTx" presStyleLbl="fgAcc1" presStyleIdx="0" presStyleCnt="1">
        <dgm:presLayoutVars>
          <dgm:bulletEnabled val="1"/>
        </dgm:presLayoutVars>
      </dgm:prSet>
      <dgm:spPr/>
      <dgm:t>
        <a:bodyPr/>
        <a:lstStyle/>
        <a:p>
          <a:endParaRPr lang="tr-TR"/>
        </a:p>
      </dgm:t>
    </dgm:pt>
  </dgm:ptLst>
  <dgm:cxnLst>
    <dgm:cxn modelId="{364D4C77-2932-4E7F-990A-F0BD4A958657}" type="presOf" srcId="{604A9169-B88E-4245-96FE-A0392E9C8B5A}" destId="{436153E3-CA11-4D51-AD7D-6A6514FA747D}" srcOrd="0" destOrd="0" presId="urn:microsoft.com/office/officeart/2005/8/layout/process3"/>
    <dgm:cxn modelId="{3A1EA1FF-4367-46D2-B015-6D6834E8A574}" srcId="{5D12B708-C388-4FB3-935F-AC2366E7946C}" destId="{604A9169-B88E-4245-96FE-A0392E9C8B5A}" srcOrd="0" destOrd="0" parTransId="{1371F8E4-71C9-483E-8F71-B9C0C6E2706C}" sibTransId="{B2B67874-1A48-4B73-9DF9-4DC2FDB0CC3C}"/>
    <dgm:cxn modelId="{626EA5C2-B201-4FEB-A76B-07089ADA3513}" type="presOf" srcId="{5D12B708-C388-4FB3-935F-AC2366E7946C}" destId="{2EC684A9-2EDA-4EA4-AB36-DEA93138E478}" srcOrd="0" destOrd="0" presId="urn:microsoft.com/office/officeart/2005/8/layout/process3"/>
    <dgm:cxn modelId="{D16C6E8D-4304-4F4E-A88A-47B969589F8F}" type="presOf" srcId="{5D12B708-C388-4FB3-935F-AC2366E7946C}" destId="{952A94DE-D61D-4E09-BA6F-2BD2A7F340A6}" srcOrd="1" destOrd="0" presId="urn:microsoft.com/office/officeart/2005/8/layout/process3"/>
    <dgm:cxn modelId="{C415AFDF-B480-40C3-BDFE-B8D548D94C3E}" type="presOf" srcId="{227201C5-00CB-4D18-ACAB-9498EA521B7F}" destId="{57B3F2FC-E6CA-402A-8237-094C1FE82527}" srcOrd="0" destOrd="0" presId="urn:microsoft.com/office/officeart/2005/8/layout/process3"/>
    <dgm:cxn modelId="{CAC68875-BFFD-4775-84E1-9565CA5AC6AE}" srcId="{227201C5-00CB-4D18-ACAB-9498EA521B7F}" destId="{5D12B708-C388-4FB3-935F-AC2366E7946C}" srcOrd="0" destOrd="0" parTransId="{D3C95709-583D-48BC-B5D1-FD12B5DE8F91}" sibTransId="{852C59A6-3B2A-4979-AED1-A00C3C073C8A}"/>
    <dgm:cxn modelId="{29327172-2BD2-4187-B8AF-AF0585F88D1D}" type="presParOf" srcId="{57B3F2FC-E6CA-402A-8237-094C1FE82527}" destId="{2F058C60-635B-40B4-A0E5-F45C9EB50C74}" srcOrd="0" destOrd="0" presId="urn:microsoft.com/office/officeart/2005/8/layout/process3"/>
    <dgm:cxn modelId="{4A0D0869-A015-457D-82DA-E918F88A513B}" type="presParOf" srcId="{2F058C60-635B-40B4-A0E5-F45C9EB50C74}" destId="{2EC684A9-2EDA-4EA4-AB36-DEA93138E478}" srcOrd="0" destOrd="0" presId="urn:microsoft.com/office/officeart/2005/8/layout/process3"/>
    <dgm:cxn modelId="{A71780F4-FEE1-4FA2-8613-F7B2CAA46C43}" type="presParOf" srcId="{2F058C60-635B-40B4-A0E5-F45C9EB50C74}" destId="{952A94DE-D61D-4E09-BA6F-2BD2A7F340A6}" srcOrd="1" destOrd="0" presId="urn:microsoft.com/office/officeart/2005/8/layout/process3"/>
    <dgm:cxn modelId="{B3459BE3-CE0D-4109-9139-A4D4AE6C73B6}" type="presParOf" srcId="{2F058C60-635B-40B4-A0E5-F45C9EB50C74}" destId="{436153E3-CA11-4D51-AD7D-6A6514FA747D}" srcOrd="2" destOrd="0" presId="urn:microsoft.com/office/officeart/2005/8/layout/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7B4CFB1-008D-440D-862E-60591AC7F526}"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tr-TR"/>
        </a:p>
      </dgm:t>
    </dgm:pt>
    <dgm:pt modelId="{6313C49F-D81E-4E6A-8103-5F8260F20946}">
      <dgm:prSet phldrT="[Metin]" custT="1"/>
      <dgm:spPr/>
      <dgm:t>
        <a:bodyPr/>
        <a:lstStyle/>
        <a:p>
          <a:pPr>
            <a:lnSpc>
              <a:spcPct val="100000"/>
            </a:lnSpc>
            <a:spcAft>
              <a:spcPts val="200"/>
            </a:spcAft>
          </a:pPr>
          <a:r>
            <a:rPr lang="tr-TR" sz="1600" dirty="0">
              <a:latin typeface="Arial" pitchFamily="34" charset="0"/>
              <a:cs typeface="Arial" pitchFamily="34" charset="0"/>
            </a:rPr>
            <a:t>B - Yurt İçi Bilimsel Etkinlik Düzenleme Desteği  </a:t>
          </a:r>
        </a:p>
        <a:p>
          <a:pPr>
            <a:lnSpc>
              <a:spcPct val="100000"/>
            </a:lnSpc>
            <a:spcAft>
              <a:spcPts val="200"/>
            </a:spcAft>
          </a:pPr>
          <a:r>
            <a:rPr lang="tr-TR" sz="1600" dirty="0">
              <a:latin typeface="Arial" pitchFamily="34" charset="0"/>
              <a:cs typeface="Arial" pitchFamily="34" charset="0"/>
            </a:rPr>
            <a:t>(4 Dönem Başvuru)</a:t>
          </a:r>
        </a:p>
        <a:p>
          <a:pPr>
            <a:lnSpc>
              <a:spcPct val="100000"/>
            </a:lnSpc>
            <a:spcAft>
              <a:spcPts val="200"/>
            </a:spcAft>
          </a:pPr>
          <a:r>
            <a:rPr lang="tr-TR" sz="1400" dirty="0">
              <a:latin typeface="Arial" pitchFamily="34" charset="0"/>
              <a:cs typeface="Arial" pitchFamily="34" charset="0"/>
            </a:rPr>
            <a:t>(Ocak-Nisan-Temmuz-Ekim)</a:t>
          </a:r>
        </a:p>
      </dgm:t>
    </dgm:pt>
    <dgm:pt modelId="{9A25EAE0-10A1-4392-A86D-E74838C104D6}" type="parTrans" cxnId="{BB9555A2-D0F0-404D-8291-EA886C948689}">
      <dgm:prSet/>
      <dgm:spPr/>
      <dgm:t>
        <a:bodyPr/>
        <a:lstStyle/>
        <a:p>
          <a:endParaRPr lang="tr-TR" sz="1600">
            <a:latin typeface="Arial" pitchFamily="34" charset="0"/>
            <a:cs typeface="Arial" pitchFamily="34" charset="0"/>
          </a:endParaRPr>
        </a:p>
      </dgm:t>
    </dgm:pt>
    <dgm:pt modelId="{DF59B3AC-8FD1-4057-B93D-B18EF536B0A0}" type="sibTrans" cxnId="{BB9555A2-D0F0-404D-8291-EA886C948689}">
      <dgm:prSet/>
      <dgm:spPr/>
      <dgm:t>
        <a:bodyPr/>
        <a:lstStyle/>
        <a:p>
          <a:endParaRPr lang="tr-TR" sz="1600">
            <a:latin typeface="Arial" pitchFamily="34" charset="0"/>
            <a:cs typeface="Arial" pitchFamily="34" charset="0"/>
          </a:endParaRPr>
        </a:p>
      </dgm:t>
    </dgm:pt>
    <dgm:pt modelId="{5D7DF12A-453B-4A83-B390-B500FE8800E5}">
      <dgm:prSet phldrT="[Metin]" custT="1"/>
      <dgm:spPr/>
      <dgm:t>
        <a:bodyPr/>
        <a:lstStyle/>
        <a:p>
          <a:r>
            <a:rPr lang="tr-TR" sz="1600" b="1" dirty="0">
              <a:latin typeface="Arial" pitchFamily="34" charset="0"/>
              <a:cs typeface="Arial" pitchFamily="34" charset="0"/>
            </a:rPr>
            <a:t>Kongre / Sempozyum / Çalıştay</a:t>
          </a:r>
        </a:p>
      </dgm:t>
    </dgm:pt>
    <dgm:pt modelId="{3BD4582D-BB61-425C-9D12-BBE592F836A4}" type="parTrans" cxnId="{C3F12E6C-6E69-42AC-A7DF-DC91D8AF3009}">
      <dgm:prSet/>
      <dgm:spPr/>
      <dgm:t>
        <a:bodyPr/>
        <a:lstStyle/>
        <a:p>
          <a:endParaRPr lang="tr-TR" sz="1600">
            <a:latin typeface="Arial" pitchFamily="34" charset="0"/>
            <a:cs typeface="Arial" pitchFamily="34" charset="0"/>
          </a:endParaRPr>
        </a:p>
      </dgm:t>
    </dgm:pt>
    <dgm:pt modelId="{71B83961-051E-4784-890A-E78A79352FF8}" type="sibTrans" cxnId="{C3F12E6C-6E69-42AC-A7DF-DC91D8AF3009}">
      <dgm:prSet/>
      <dgm:spPr/>
      <dgm:t>
        <a:bodyPr/>
        <a:lstStyle/>
        <a:p>
          <a:endParaRPr lang="tr-TR" sz="1600">
            <a:latin typeface="Arial" pitchFamily="34" charset="0"/>
            <a:cs typeface="Arial" pitchFamily="34" charset="0"/>
          </a:endParaRPr>
        </a:p>
      </dgm:t>
    </dgm:pt>
    <dgm:pt modelId="{F866320C-A0A4-4465-9DEB-277A4AA2DCF8}">
      <dgm:prSet phldrT="[Metin]" custT="1"/>
      <dgm:spPr/>
      <dgm:t>
        <a:bodyPr/>
        <a:lstStyle/>
        <a:p>
          <a:r>
            <a:rPr lang="tr-TR" sz="1600" dirty="0">
              <a:latin typeface="Arial" pitchFamily="34" charset="0"/>
              <a:cs typeface="Arial" pitchFamily="34" charset="0"/>
            </a:rPr>
            <a:t>C - Çok Katılımlı Uluslararası Etkinlik Düzenleme Desteği</a:t>
          </a:r>
        </a:p>
        <a:p>
          <a:r>
            <a:rPr lang="tr-TR" sz="1600" dirty="0">
              <a:latin typeface="Arial" pitchFamily="34" charset="0"/>
              <a:cs typeface="Arial" pitchFamily="34" charset="0"/>
            </a:rPr>
            <a:t>(4 Dönem Başvuru)</a:t>
          </a:r>
        </a:p>
        <a:p>
          <a:r>
            <a:rPr lang="tr-TR" sz="1400" dirty="0">
              <a:latin typeface="Arial" pitchFamily="34" charset="0"/>
              <a:cs typeface="Arial" pitchFamily="34" charset="0"/>
            </a:rPr>
            <a:t>(Şubat-Mayıs-Ağustos-Kasım)</a:t>
          </a:r>
        </a:p>
      </dgm:t>
    </dgm:pt>
    <dgm:pt modelId="{25EF0B15-0B0E-435D-967E-29413CFD4AD3}" type="parTrans" cxnId="{3CC758EB-94F2-41A0-894E-F17BA044F4CA}">
      <dgm:prSet/>
      <dgm:spPr/>
      <dgm:t>
        <a:bodyPr/>
        <a:lstStyle/>
        <a:p>
          <a:endParaRPr lang="tr-TR" sz="1600">
            <a:latin typeface="Arial" pitchFamily="34" charset="0"/>
            <a:cs typeface="Arial" pitchFamily="34" charset="0"/>
          </a:endParaRPr>
        </a:p>
      </dgm:t>
    </dgm:pt>
    <dgm:pt modelId="{29CD0B50-50E5-468C-9E2E-9901E04DBB9C}" type="sibTrans" cxnId="{3CC758EB-94F2-41A0-894E-F17BA044F4CA}">
      <dgm:prSet/>
      <dgm:spPr/>
      <dgm:t>
        <a:bodyPr/>
        <a:lstStyle/>
        <a:p>
          <a:endParaRPr lang="tr-TR" sz="1600">
            <a:latin typeface="Arial" pitchFamily="34" charset="0"/>
            <a:cs typeface="Arial" pitchFamily="34" charset="0"/>
          </a:endParaRPr>
        </a:p>
      </dgm:t>
    </dgm:pt>
    <dgm:pt modelId="{FFBB6257-F03C-4845-98C2-8481307A1BCE}">
      <dgm:prSet phldrT="[Metin]" custT="1"/>
      <dgm:spPr/>
      <dgm:t>
        <a:bodyPr/>
        <a:lstStyle/>
        <a:p>
          <a:endParaRPr lang="tr-TR" sz="1600" dirty="0">
            <a:latin typeface="Arial" pitchFamily="34" charset="0"/>
            <a:cs typeface="Arial" pitchFamily="34" charset="0"/>
          </a:endParaRPr>
        </a:p>
      </dgm:t>
    </dgm:pt>
    <dgm:pt modelId="{319093B5-8F3D-4D6C-B7DB-43C80BF0741F}" type="parTrans" cxnId="{89F0F095-87AC-4BF8-A4B8-B4B4AF019856}">
      <dgm:prSet/>
      <dgm:spPr/>
      <dgm:t>
        <a:bodyPr/>
        <a:lstStyle/>
        <a:p>
          <a:endParaRPr lang="tr-TR" sz="1600">
            <a:latin typeface="Arial" pitchFamily="34" charset="0"/>
            <a:cs typeface="Arial" pitchFamily="34" charset="0"/>
          </a:endParaRPr>
        </a:p>
      </dgm:t>
    </dgm:pt>
    <dgm:pt modelId="{46367C14-34E9-47B8-9898-7DEE1C5B892B}" type="sibTrans" cxnId="{89F0F095-87AC-4BF8-A4B8-B4B4AF019856}">
      <dgm:prSet/>
      <dgm:spPr/>
      <dgm:t>
        <a:bodyPr/>
        <a:lstStyle/>
        <a:p>
          <a:endParaRPr lang="tr-TR" sz="1600">
            <a:latin typeface="Arial" pitchFamily="34" charset="0"/>
            <a:cs typeface="Arial" pitchFamily="34" charset="0"/>
          </a:endParaRPr>
        </a:p>
      </dgm:t>
    </dgm:pt>
    <dgm:pt modelId="{6DFA6FEC-F8C0-4DDF-8E66-3AC28F5D69A5}">
      <dgm:prSet custT="1"/>
      <dgm:spPr/>
      <dgm:t>
        <a:bodyPr/>
        <a:lstStyle/>
        <a:p>
          <a:r>
            <a:rPr lang="tr-TR" sz="1600" dirty="0">
              <a:latin typeface="Arial" pitchFamily="34" charset="0"/>
              <a:cs typeface="Arial" pitchFamily="34" charset="0"/>
            </a:rPr>
            <a:t>D - İş birliği ve Öncelikli Alanlar ile ilgili Etkinlik Düzenleme Desteği </a:t>
          </a:r>
        </a:p>
        <a:p>
          <a:r>
            <a:rPr lang="tr-TR" sz="1600" dirty="0">
              <a:latin typeface="Arial" pitchFamily="34" charset="0"/>
              <a:cs typeface="Arial" pitchFamily="34" charset="0"/>
            </a:rPr>
            <a:t>(2 Dönem Başvuru)</a:t>
          </a:r>
        </a:p>
        <a:p>
          <a:r>
            <a:rPr lang="tr-TR" sz="1600" dirty="0">
              <a:latin typeface="Arial" pitchFamily="34" charset="0"/>
              <a:cs typeface="Arial" pitchFamily="34" charset="0"/>
            </a:rPr>
            <a:t>(Mayıs-Ekim) </a:t>
          </a:r>
        </a:p>
      </dgm:t>
    </dgm:pt>
    <dgm:pt modelId="{08A4F9DD-DE46-4737-9479-3EE41A7B8B31}" type="parTrans" cxnId="{DFBAA3DB-92AD-4992-8FE2-78F866F3364D}">
      <dgm:prSet/>
      <dgm:spPr/>
      <dgm:t>
        <a:bodyPr/>
        <a:lstStyle/>
        <a:p>
          <a:endParaRPr lang="tr-TR" sz="1600">
            <a:latin typeface="Arial" pitchFamily="34" charset="0"/>
            <a:cs typeface="Arial" pitchFamily="34" charset="0"/>
          </a:endParaRPr>
        </a:p>
      </dgm:t>
    </dgm:pt>
    <dgm:pt modelId="{0E8FDAF6-D966-439D-8468-3BEDB1C1F2EE}" type="sibTrans" cxnId="{DFBAA3DB-92AD-4992-8FE2-78F866F3364D}">
      <dgm:prSet/>
      <dgm:spPr/>
      <dgm:t>
        <a:bodyPr/>
        <a:lstStyle/>
        <a:p>
          <a:endParaRPr lang="tr-TR" sz="1600">
            <a:latin typeface="Arial" pitchFamily="34" charset="0"/>
            <a:cs typeface="Arial" pitchFamily="34" charset="0"/>
          </a:endParaRPr>
        </a:p>
      </dgm:t>
    </dgm:pt>
    <dgm:pt modelId="{BDB79414-9A84-4AE5-9F79-D9FE260D8114}">
      <dgm:prSet custT="1"/>
      <dgm:spPr/>
      <dgm:t>
        <a:bodyPr/>
        <a:lstStyle/>
        <a:p>
          <a:endParaRPr lang="tr-TR" sz="1600" dirty="0">
            <a:latin typeface="Arial" pitchFamily="34" charset="0"/>
            <a:cs typeface="Arial" pitchFamily="34" charset="0"/>
          </a:endParaRPr>
        </a:p>
      </dgm:t>
    </dgm:pt>
    <dgm:pt modelId="{E416EE48-4AD5-476B-8329-3A786B3EFC98}" type="parTrans" cxnId="{2A4E25BF-E6B6-434F-90C4-1347888D712F}">
      <dgm:prSet/>
      <dgm:spPr/>
      <dgm:t>
        <a:bodyPr/>
        <a:lstStyle/>
        <a:p>
          <a:endParaRPr lang="tr-TR" sz="1600">
            <a:latin typeface="Arial" pitchFamily="34" charset="0"/>
            <a:cs typeface="Arial" pitchFamily="34" charset="0"/>
          </a:endParaRPr>
        </a:p>
      </dgm:t>
    </dgm:pt>
    <dgm:pt modelId="{C4073A74-90AC-4FFE-8D47-7DB8999A04FB}" type="sibTrans" cxnId="{2A4E25BF-E6B6-434F-90C4-1347888D712F}">
      <dgm:prSet/>
      <dgm:spPr/>
      <dgm:t>
        <a:bodyPr/>
        <a:lstStyle/>
        <a:p>
          <a:endParaRPr lang="tr-TR" sz="1600">
            <a:latin typeface="Arial" pitchFamily="34" charset="0"/>
            <a:cs typeface="Arial" pitchFamily="34" charset="0"/>
          </a:endParaRPr>
        </a:p>
      </dgm:t>
    </dgm:pt>
    <dgm:pt modelId="{C6F4B8A3-676B-4F7B-B092-FDD7DA70D5CE}">
      <dgm:prSet custT="1"/>
      <dgm:spPr/>
      <dgm:t>
        <a:bodyPr/>
        <a:lstStyle/>
        <a:p>
          <a:r>
            <a:rPr lang="tr-TR" sz="1600" dirty="0">
              <a:latin typeface="Arial" pitchFamily="34" charset="0"/>
              <a:cs typeface="Arial" pitchFamily="34" charset="0"/>
            </a:rPr>
            <a:t>Hakemli ve en az dördüncüsünün yapılıyor olması</a:t>
          </a:r>
        </a:p>
      </dgm:t>
    </dgm:pt>
    <dgm:pt modelId="{E869BEEA-6544-4503-8743-CC9270A7EC36}" type="parTrans" cxnId="{AF5C9374-EBBD-488A-A6E2-7791DCDFED01}">
      <dgm:prSet/>
      <dgm:spPr/>
      <dgm:t>
        <a:bodyPr/>
        <a:lstStyle/>
        <a:p>
          <a:endParaRPr lang="tr-TR"/>
        </a:p>
      </dgm:t>
    </dgm:pt>
    <dgm:pt modelId="{92D29D84-B241-454E-9AE2-F65250B9B5F6}" type="sibTrans" cxnId="{AF5C9374-EBBD-488A-A6E2-7791DCDFED01}">
      <dgm:prSet/>
      <dgm:spPr/>
      <dgm:t>
        <a:bodyPr/>
        <a:lstStyle/>
        <a:p>
          <a:endParaRPr lang="tr-TR"/>
        </a:p>
      </dgm:t>
    </dgm:pt>
    <dgm:pt modelId="{EEEEBDDF-2893-48EE-9B9B-7012615E6D1B}">
      <dgm:prSet phldrT="[Metin]" custT="1"/>
      <dgm:spPr/>
      <dgm:t>
        <a:bodyPr/>
        <a:lstStyle/>
        <a:p>
          <a:endParaRPr lang="tr-TR" sz="1600" dirty="0">
            <a:latin typeface="Arial" pitchFamily="34" charset="0"/>
            <a:cs typeface="Arial" pitchFamily="34" charset="0"/>
          </a:endParaRPr>
        </a:p>
      </dgm:t>
    </dgm:pt>
    <dgm:pt modelId="{3A7B2EFA-EA13-413D-9C90-BECF5F47445C}" type="parTrans" cxnId="{29019AD6-D3E7-47AD-B485-73EC3C35333C}">
      <dgm:prSet/>
      <dgm:spPr/>
      <dgm:t>
        <a:bodyPr/>
        <a:lstStyle/>
        <a:p>
          <a:endParaRPr lang="tr-TR"/>
        </a:p>
      </dgm:t>
    </dgm:pt>
    <dgm:pt modelId="{8C7BC7D0-C72B-4C7F-8D53-A5ED062E16BF}" type="sibTrans" cxnId="{29019AD6-D3E7-47AD-B485-73EC3C35333C}">
      <dgm:prSet/>
      <dgm:spPr/>
      <dgm:t>
        <a:bodyPr/>
        <a:lstStyle/>
        <a:p>
          <a:endParaRPr lang="tr-TR"/>
        </a:p>
      </dgm:t>
    </dgm:pt>
    <dgm:pt modelId="{3D2875CC-5762-4E49-BD13-952AD0B69593}">
      <dgm:prSet phldrT="[Metin]" custT="1"/>
      <dgm:spPr/>
      <dgm:t>
        <a:bodyPr/>
        <a:lstStyle/>
        <a:p>
          <a:r>
            <a:rPr lang="tr-TR" sz="1600" b="1" dirty="0">
              <a:latin typeface="Arial" pitchFamily="34" charset="0"/>
              <a:cs typeface="Arial" pitchFamily="34" charset="0"/>
            </a:rPr>
            <a:t>Kongre / Sempozyum</a:t>
          </a:r>
          <a:endParaRPr lang="tr-TR" sz="1600" dirty="0">
            <a:latin typeface="Arial" pitchFamily="34" charset="0"/>
            <a:cs typeface="Arial" pitchFamily="34" charset="0"/>
          </a:endParaRPr>
        </a:p>
      </dgm:t>
    </dgm:pt>
    <dgm:pt modelId="{9D4012F4-2C7A-422A-B13E-548130607165}" type="parTrans" cxnId="{41DDE7C7-0289-4A3A-9A8F-3B360ABA8993}">
      <dgm:prSet/>
      <dgm:spPr/>
      <dgm:t>
        <a:bodyPr/>
        <a:lstStyle/>
        <a:p>
          <a:endParaRPr lang="tr-TR"/>
        </a:p>
      </dgm:t>
    </dgm:pt>
    <dgm:pt modelId="{3D7A718D-230F-40A4-9979-6BCF0B497452}" type="sibTrans" cxnId="{41DDE7C7-0289-4A3A-9A8F-3B360ABA8993}">
      <dgm:prSet/>
      <dgm:spPr/>
      <dgm:t>
        <a:bodyPr/>
        <a:lstStyle/>
        <a:p>
          <a:endParaRPr lang="tr-TR"/>
        </a:p>
      </dgm:t>
    </dgm:pt>
    <dgm:pt modelId="{A278BCB0-7A18-41C7-ABFF-9E9F655B7D25}">
      <dgm:prSet custT="1"/>
      <dgm:spPr/>
      <dgm:t>
        <a:bodyPr/>
        <a:lstStyle/>
        <a:p>
          <a:r>
            <a:rPr lang="tr-TR" sz="1600" b="1" dirty="0">
              <a:latin typeface="Arial" pitchFamily="34" charset="0"/>
              <a:cs typeface="Arial" pitchFamily="34" charset="0"/>
            </a:rPr>
            <a:t>Çalıştay / Seminer / Toplantı</a:t>
          </a:r>
        </a:p>
      </dgm:t>
    </dgm:pt>
    <dgm:pt modelId="{A663124D-DF0C-4F9A-8CEC-1E8A2C02BC50}" type="parTrans" cxnId="{380CF164-4309-4EEC-8F97-068B107343D9}">
      <dgm:prSet/>
      <dgm:spPr/>
      <dgm:t>
        <a:bodyPr/>
        <a:lstStyle/>
        <a:p>
          <a:endParaRPr lang="tr-TR"/>
        </a:p>
      </dgm:t>
    </dgm:pt>
    <dgm:pt modelId="{7A17068B-9E28-4C74-82D7-A5097D58C0BF}" type="sibTrans" cxnId="{380CF164-4309-4EEC-8F97-068B107343D9}">
      <dgm:prSet/>
      <dgm:spPr/>
      <dgm:t>
        <a:bodyPr/>
        <a:lstStyle/>
        <a:p>
          <a:endParaRPr lang="tr-TR"/>
        </a:p>
      </dgm:t>
    </dgm:pt>
    <dgm:pt modelId="{C3E8E9F1-D344-4983-8F5E-84AA8D012512}">
      <dgm:prSet phldrT="[Metin]" custT="1"/>
      <dgm:spPr/>
      <dgm:t>
        <a:bodyPr/>
        <a:lstStyle/>
        <a:p>
          <a:r>
            <a:rPr lang="tr-TR" sz="1600" b="0" dirty="0">
              <a:latin typeface="Arial" pitchFamily="34" charset="0"/>
              <a:cs typeface="Arial" pitchFamily="34" charset="0"/>
            </a:rPr>
            <a:t>Hakemli ve en az 1 kere düzenlenmiş</a:t>
          </a:r>
        </a:p>
      </dgm:t>
    </dgm:pt>
    <dgm:pt modelId="{83FF560A-A81E-4CDC-BA03-9DE8BBEE2D5C}" type="parTrans" cxnId="{96F40835-2568-4050-8F07-D890FA0012CF}">
      <dgm:prSet/>
      <dgm:spPr/>
      <dgm:t>
        <a:bodyPr/>
        <a:lstStyle/>
        <a:p>
          <a:endParaRPr lang="tr-TR"/>
        </a:p>
      </dgm:t>
    </dgm:pt>
    <dgm:pt modelId="{BFB53A09-2EF1-4731-8DD6-F3676E367DF7}" type="sibTrans" cxnId="{96F40835-2568-4050-8F07-D890FA0012CF}">
      <dgm:prSet/>
      <dgm:spPr/>
      <dgm:t>
        <a:bodyPr/>
        <a:lstStyle/>
        <a:p>
          <a:endParaRPr lang="tr-TR"/>
        </a:p>
      </dgm:t>
    </dgm:pt>
    <dgm:pt modelId="{491C7502-D5C3-4D59-9FEB-2430A0A97386}">
      <dgm:prSet custT="1"/>
      <dgm:spPr/>
      <dgm:t>
        <a:bodyPr/>
        <a:lstStyle/>
        <a:p>
          <a:r>
            <a:rPr lang="tr-TR" sz="1600" b="0" dirty="0">
              <a:latin typeface="Arial" pitchFamily="34" charset="0"/>
              <a:cs typeface="Arial" pitchFamily="34" charset="0"/>
            </a:rPr>
            <a:t>TÜBİTAK tarafından işbirliğinde öncelikli ülke/bölge ve/veya alanlara yönelik açılan bir çağrı kapsamında olması veya bilimsel işbirliğini geliştirme ve ortak öncelikli alanlar belirlemeye yönelik somut bir amacının olması</a:t>
          </a:r>
        </a:p>
      </dgm:t>
    </dgm:pt>
    <dgm:pt modelId="{B8D191A3-DB0B-490F-8F13-41804D4359EC}" type="parTrans" cxnId="{99C76316-E55D-4E86-AAE1-C9DD0FDB7026}">
      <dgm:prSet/>
      <dgm:spPr/>
      <dgm:t>
        <a:bodyPr/>
        <a:lstStyle/>
        <a:p>
          <a:endParaRPr lang="tr-TR"/>
        </a:p>
      </dgm:t>
    </dgm:pt>
    <dgm:pt modelId="{B435D9B5-0F12-4CE8-960F-6CF68F87D53C}" type="sibTrans" cxnId="{99C76316-E55D-4E86-AAE1-C9DD0FDB7026}">
      <dgm:prSet/>
      <dgm:spPr/>
      <dgm:t>
        <a:bodyPr/>
        <a:lstStyle/>
        <a:p>
          <a:endParaRPr lang="tr-TR"/>
        </a:p>
      </dgm:t>
    </dgm:pt>
    <dgm:pt modelId="{EC85C81D-C7A8-483E-AEEC-E61E9C6CFC4B}">
      <dgm:prSet phldrT="[Metin]" custT="1"/>
      <dgm:spPr/>
      <dgm:t>
        <a:bodyPr/>
        <a:lstStyle/>
        <a:p>
          <a:r>
            <a:rPr lang="tr-TR" sz="1600" b="0" dirty="0">
              <a:latin typeface="Arial" pitchFamily="34" charset="0"/>
              <a:cs typeface="Arial" pitchFamily="34" charset="0"/>
            </a:rPr>
            <a:t>En az doktora eğitimini tamamlamış etkinlik yürütücüsü</a:t>
          </a:r>
        </a:p>
      </dgm:t>
    </dgm:pt>
    <dgm:pt modelId="{473837FF-9E27-4848-94D8-E64C2045E059}" type="parTrans" cxnId="{6A347A51-259D-4C33-9AC3-BEFBEC981336}">
      <dgm:prSet/>
      <dgm:spPr/>
      <dgm:t>
        <a:bodyPr/>
        <a:lstStyle/>
        <a:p>
          <a:endParaRPr lang="tr-TR"/>
        </a:p>
      </dgm:t>
    </dgm:pt>
    <dgm:pt modelId="{49AD46CE-751C-47CB-B85D-441103378FB9}" type="sibTrans" cxnId="{6A347A51-259D-4C33-9AC3-BEFBEC981336}">
      <dgm:prSet/>
      <dgm:spPr/>
      <dgm:t>
        <a:bodyPr/>
        <a:lstStyle/>
        <a:p>
          <a:endParaRPr lang="tr-TR"/>
        </a:p>
      </dgm:t>
    </dgm:pt>
    <dgm:pt modelId="{8AFC1F5D-E8AE-484E-BBE7-BEC46DFF594A}">
      <dgm:prSet custT="1"/>
      <dgm:spPr/>
      <dgm:t>
        <a:bodyPr/>
        <a:lstStyle/>
        <a:p>
          <a:r>
            <a:rPr lang="tr-TR" sz="1600" dirty="0">
              <a:latin typeface="Arial" pitchFamily="34" charset="0"/>
              <a:cs typeface="Arial" pitchFamily="34" charset="0"/>
            </a:rPr>
            <a:t>Etkinliğin en fazla 3 yıl arayla yapılıyor olması</a:t>
          </a:r>
        </a:p>
      </dgm:t>
    </dgm:pt>
    <dgm:pt modelId="{F79D6C3F-2FF0-4F98-A35B-011B1BE97598}" type="parTrans" cxnId="{94022780-44EB-4BFC-A465-AAE9B7098A63}">
      <dgm:prSet/>
      <dgm:spPr/>
      <dgm:t>
        <a:bodyPr/>
        <a:lstStyle/>
        <a:p>
          <a:endParaRPr lang="tr-TR"/>
        </a:p>
      </dgm:t>
    </dgm:pt>
    <dgm:pt modelId="{F8291814-8AB3-4084-86D3-F64F4A7659D2}" type="sibTrans" cxnId="{94022780-44EB-4BFC-A465-AAE9B7098A63}">
      <dgm:prSet/>
      <dgm:spPr/>
      <dgm:t>
        <a:bodyPr/>
        <a:lstStyle/>
        <a:p>
          <a:endParaRPr lang="tr-TR"/>
        </a:p>
      </dgm:t>
    </dgm:pt>
    <dgm:pt modelId="{E8362D3C-51B3-4314-8F53-69EE53DB4A5C}">
      <dgm:prSet custT="1"/>
      <dgm:spPr/>
      <dgm:t>
        <a:bodyPr/>
        <a:lstStyle/>
        <a:p>
          <a:r>
            <a:rPr lang="tr-TR" sz="1600" b="0" dirty="0">
              <a:latin typeface="Arial" pitchFamily="34" charset="0"/>
              <a:cs typeface="Arial" pitchFamily="34" charset="0"/>
            </a:rPr>
            <a:t>En az doktora eğitimini tamamlamış etkinlik yürütücüsü</a:t>
          </a:r>
          <a:endParaRPr lang="tr-TR" sz="1600" dirty="0">
            <a:latin typeface="Arial" pitchFamily="34" charset="0"/>
            <a:cs typeface="Arial" pitchFamily="34" charset="0"/>
          </a:endParaRPr>
        </a:p>
      </dgm:t>
    </dgm:pt>
    <dgm:pt modelId="{B19AB431-F2B0-4E4F-B715-F88988F25132}" type="parTrans" cxnId="{F5ED4010-E142-4758-B9FE-929CFDEAEFAE}">
      <dgm:prSet/>
      <dgm:spPr/>
      <dgm:t>
        <a:bodyPr/>
        <a:lstStyle/>
        <a:p>
          <a:endParaRPr lang="tr-TR"/>
        </a:p>
      </dgm:t>
    </dgm:pt>
    <dgm:pt modelId="{60131D51-07AB-4AE5-B6F0-368BF80A875B}" type="sibTrans" cxnId="{F5ED4010-E142-4758-B9FE-929CFDEAEFAE}">
      <dgm:prSet/>
      <dgm:spPr/>
      <dgm:t>
        <a:bodyPr/>
        <a:lstStyle/>
        <a:p>
          <a:endParaRPr lang="tr-TR"/>
        </a:p>
      </dgm:t>
    </dgm:pt>
    <dgm:pt modelId="{963B6027-CD5A-4F9A-BAF2-96D8F86E6254}">
      <dgm:prSet custT="1"/>
      <dgm:spPr/>
      <dgm:t>
        <a:bodyPr/>
        <a:lstStyle/>
        <a:p>
          <a:r>
            <a:rPr lang="tr-TR" sz="1600" dirty="0">
              <a:latin typeface="Arial" pitchFamily="34" charset="0"/>
              <a:cs typeface="Arial" pitchFamily="34" charset="0"/>
            </a:rPr>
            <a:t>Katılımcıların en az 1/3’ünün yurtdışından olması</a:t>
          </a:r>
        </a:p>
      </dgm:t>
    </dgm:pt>
    <dgm:pt modelId="{9BF9193D-7D32-4BF7-8FF4-B534C6F7CA88}" type="parTrans" cxnId="{A7EB046E-F8E1-473F-A16E-7E775A93C9B2}">
      <dgm:prSet/>
      <dgm:spPr/>
      <dgm:t>
        <a:bodyPr/>
        <a:lstStyle/>
        <a:p>
          <a:endParaRPr lang="tr-TR"/>
        </a:p>
      </dgm:t>
    </dgm:pt>
    <dgm:pt modelId="{0FF75C02-8484-44E5-BD05-32FE11F743F4}" type="sibTrans" cxnId="{A7EB046E-F8E1-473F-A16E-7E775A93C9B2}">
      <dgm:prSet/>
      <dgm:spPr/>
      <dgm:t>
        <a:bodyPr/>
        <a:lstStyle/>
        <a:p>
          <a:endParaRPr lang="tr-TR"/>
        </a:p>
      </dgm:t>
    </dgm:pt>
    <dgm:pt modelId="{FB51D828-76C1-4962-955D-909BAC0B6701}">
      <dgm:prSet phldrT="[Metin]" custT="1"/>
      <dgm:spPr/>
      <dgm:t>
        <a:bodyPr/>
        <a:lstStyle/>
        <a:p>
          <a:r>
            <a:rPr lang="tr-TR" sz="1600" b="0" dirty="0">
              <a:latin typeface="Arial" pitchFamily="34" charset="0"/>
              <a:cs typeface="Arial" pitchFamily="34" charset="0"/>
            </a:rPr>
            <a:t>En az 100 katılımcı (Çalıştay hariç)</a:t>
          </a:r>
        </a:p>
      </dgm:t>
    </dgm:pt>
    <dgm:pt modelId="{FA40A4E1-48B2-4D38-B4EA-2326E2FBF127}" type="parTrans" cxnId="{983D8422-C721-407E-BBC2-E7C33CA35B59}">
      <dgm:prSet/>
      <dgm:spPr/>
      <dgm:t>
        <a:bodyPr/>
        <a:lstStyle/>
        <a:p>
          <a:endParaRPr lang="tr-TR"/>
        </a:p>
      </dgm:t>
    </dgm:pt>
    <dgm:pt modelId="{00F56730-34CE-4BDC-AE32-AC7C632AB289}" type="sibTrans" cxnId="{983D8422-C721-407E-BBC2-E7C33CA35B59}">
      <dgm:prSet/>
      <dgm:spPr/>
      <dgm:t>
        <a:bodyPr/>
        <a:lstStyle/>
        <a:p>
          <a:endParaRPr lang="tr-TR"/>
        </a:p>
      </dgm:t>
    </dgm:pt>
    <dgm:pt modelId="{7A426C61-3F62-4392-9EEF-BFC062829DCB}">
      <dgm:prSet phldrT="[Metin]" custT="1"/>
      <dgm:spPr/>
      <dgm:t>
        <a:bodyPr/>
        <a:lstStyle/>
        <a:p>
          <a:r>
            <a:rPr lang="tr-TR" sz="1600" dirty="0">
              <a:latin typeface="Arial" pitchFamily="34" charset="0"/>
              <a:cs typeface="Arial" pitchFamily="34" charset="0"/>
            </a:rPr>
            <a:t>500’ün üzerinde katılımcı (En az 100 Ücretli)</a:t>
          </a:r>
        </a:p>
      </dgm:t>
    </dgm:pt>
    <dgm:pt modelId="{FFBB48FF-A863-4A36-8DAC-5BCBF8320FF1}" type="parTrans" cxnId="{12E57265-7417-41AE-9BC0-6FD07F2DE919}">
      <dgm:prSet/>
      <dgm:spPr/>
      <dgm:t>
        <a:bodyPr/>
        <a:lstStyle/>
        <a:p>
          <a:endParaRPr lang="tr-TR"/>
        </a:p>
      </dgm:t>
    </dgm:pt>
    <dgm:pt modelId="{2E6DC382-1F57-48B4-AFB0-007CF1DAD496}" type="sibTrans" cxnId="{12E57265-7417-41AE-9BC0-6FD07F2DE919}">
      <dgm:prSet/>
      <dgm:spPr/>
      <dgm:t>
        <a:bodyPr/>
        <a:lstStyle/>
        <a:p>
          <a:endParaRPr lang="tr-TR"/>
        </a:p>
      </dgm:t>
    </dgm:pt>
    <dgm:pt modelId="{340C9FD2-64D5-4431-9EDC-F62562A04948}" type="pres">
      <dgm:prSet presAssocID="{17B4CFB1-008D-440D-862E-60591AC7F526}" presName="Name0" presStyleCnt="0">
        <dgm:presLayoutVars>
          <dgm:dir/>
          <dgm:animLvl val="lvl"/>
          <dgm:resizeHandles val="exact"/>
        </dgm:presLayoutVars>
      </dgm:prSet>
      <dgm:spPr/>
      <dgm:t>
        <a:bodyPr/>
        <a:lstStyle/>
        <a:p>
          <a:endParaRPr lang="tr-TR"/>
        </a:p>
      </dgm:t>
    </dgm:pt>
    <dgm:pt modelId="{234D6061-93C9-4FEF-8537-E6443C512AF1}" type="pres">
      <dgm:prSet presAssocID="{6313C49F-D81E-4E6A-8103-5F8260F20946}" presName="linNode" presStyleCnt="0"/>
      <dgm:spPr/>
    </dgm:pt>
    <dgm:pt modelId="{A8040EA6-6AD0-451E-A21C-5629E9AB244C}" type="pres">
      <dgm:prSet presAssocID="{6313C49F-D81E-4E6A-8103-5F8260F20946}" presName="parentText" presStyleLbl="node1" presStyleIdx="0" presStyleCnt="3" custScaleX="82149" custScaleY="93768" custLinFactNeighborX="-20149" custLinFactNeighborY="-152">
        <dgm:presLayoutVars>
          <dgm:chMax val="1"/>
          <dgm:bulletEnabled val="1"/>
        </dgm:presLayoutVars>
      </dgm:prSet>
      <dgm:spPr/>
      <dgm:t>
        <a:bodyPr/>
        <a:lstStyle/>
        <a:p>
          <a:endParaRPr lang="tr-TR"/>
        </a:p>
      </dgm:t>
    </dgm:pt>
    <dgm:pt modelId="{AC4D5A62-BAD7-447F-BE48-92D2C739D9F0}" type="pres">
      <dgm:prSet presAssocID="{6313C49F-D81E-4E6A-8103-5F8260F20946}" presName="descendantText" presStyleLbl="alignAccFollowNode1" presStyleIdx="0" presStyleCnt="3" custScaleX="85846" custScaleY="111033" custLinFactNeighborX="-21467">
        <dgm:presLayoutVars>
          <dgm:bulletEnabled val="1"/>
        </dgm:presLayoutVars>
      </dgm:prSet>
      <dgm:spPr/>
      <dgm:t>
        <a:bodyPr/>
        <a:lstStyle/>
        <a:p>
          <a:endParaRPr lang="tr-TR"/>
        </a:p>
      </dgm:t>
    </dgm:pt>
    <dgm:pt modelId="{B9851FE4-B2C2-43F3-9812-6048E5C1F72A}" type="pres">
      <dgm:prSet presAssocID="{DF59B3AC-8FD1-4057-B93D-B18EF536B0A0}" presName="sp" presStyleCnt="0"/>
      <dgm:spPr/>
    </dgm:pt>
    <dgm:pt modelId="{FA4BAF82-0A8D-4FAF-8F1B-FFAC36481EF0}" type="pres">
      <dgm:prSet presAssocID="{F866320C-A0A4-4465-9DEB-277A4AA2DCF8}" presName="linNode" presStyleCnt="0"/>
      <dgm:spPr/>
    </dgm:pt>
    <dgm:pt modelId="{FC3D25CD-A31F-4293-A8AC-89E2A97A2E58}" type="pres">
      <dgm:prSet presAssocID="{F866320C-A0A4-4465-9DEB-277A4AA2DCF8}" presName="parentText" presStyleLbl="node1" presStyleIdx="1" presStyleCnt="3" custScaleX="82149" custLinFactNeighborX="-27282" custLinFactNeighborY="-1507">
        <dgm:presLayoutVars>
          <dgm:chMax val="1"/>
          <dgm:bulletEnabled val="1"/>
        </dgm:presLayoutVars>
      </dgm:prSet>
      <dgm:spPr/>
      <dgm:t>
        <a:bodyPr/>
        <a:lstStyle/>
        <a:p>
          <a:endParaRPr lang="tr-TR"/>
        </a:p>
      </dgm:t>
    </dgm:pt>
    <dgm:pt modelId="{FBF020F6-018A-49BF-BA57-CC7AD56B8CEE}" type="pres">
      <dgm:prSet presAssocID="{F866320C-A0A4-4465-9DEB-277A4AA2DCF8}" presName="descendantText" presStyleLbl="alignAccFollowNode1" presStyleIdx="1" presStyleCnt="3" custScaleX="85846" custScaleY="146716" custLinFactNeighborX="-21467">
        <dgm:presLayoutVars>
          <dgm:bulletEnabled val="1"/>
        </dgm:presLayoutVars>
      </dgm:prSet>
      <dgm:spPr/>
      <dgm:t>
        <a:bodyPr/>
        <a:lstStyle/>
        <a:p>
          <a:endParaRPr lang="tr-TR"/>
        </a:p>
      </dgm:t>
    </dgm:pt>
    <dgm:pt modelId="{5D7F324A-1764-4E97-9595-D4E512080CC6}" type="pres">
      <dgm:prSet presAssocID="{29CD0B50-50E5-468C-9E2E-9901E04DBB9C}" presName="sp" presStyleCnt="0"/>
      <dgm:spPr/>
    </dgm:pt>
    <dgm:pt modelId="{4E48EF14-F9DF-4DD9-A9B3-C7917F0237BB}" type="pres">
      <dgm:prSet presAssocID="{6DFA6FEC-F8C0-4DDF-8E66-3AC28F5D69A5}" presName="linNode" presStyleCnt="0"/>
      <dgm:spPr/>
    </dgm:pt>
    <dgm:pt modelId="{A03FE126-E0BD-4740-AAB2-FD0E9EC02637}" type="pres">
      <dgm:prSet presAssocID="{6DFA6FEC-F8C0-4DDF-8E66-3AC28F5D69A5}" presName="parentText" presStyleLbl="node1" presStyleIdx="2" presStyleCnt="3" custScaleX="82149" custLinFactNeighborX="-27282" custLinFactNeighborY="-1507">
        <dgm:presLayoutVars>
          <dgm:chMax val="1"/>
          <dgm:bulletEnabled val="1"/>
        </dgm:presLayoutVars>
      </dgm:prSet>
      <dgm:spPr/>
      <dgm:t>
        <a:bodyPr/>
        <a:lstStyle/>
        <a:p>
          <a:endParaRPr lang="tr-TR"/>
        </a:p>
      </dgm:t>
    </dgm:pt>
    <dgm:pt modelId="{92ECDA9E-EDF9-4BA1-BE62-62A88B498A0F}" type="pres">
      <dgm:prSet presAssocID="{6DFA6FEC-F8C0-4DDF-8E66-3AC28F5D69A5}" presName="descendantText" presStyleLbl="alignAccFollowNode1" presStyleIdx="2" presStyleCnt="3" custScaleX="85846" custScaleY="130821" custLinFactNeighborX="-22046" custLinFactNeighborY="-1884">
        <dgm:presLayoutVars>
          <dgm:bulletEnabled val="1"/>
        </dgm:presLayoutVars>
      </dgm:prSet>
      <dgm:spPr/>
      <dgm:t>
        <a:bodyPr/>
        <a:lstStyle/>
        <a:p>
          <a:endParaRPr lang="tr-TR"/>
        </a:p>
      </dgm:t>
    </dgm:pt>
  </dgm:ptLst>
  <dgm:cxnLst>
    <dgm:cxn modelId="{1484E181-BD16-499B-BAB8-B9B740682D16}" type="presOf" srcId="{F866320C-A0A4-4465-9DEB-277A4AA2DCF8}" destId="{FC3D25CD-A31F-4293-A8AC-89E2A97A2E58}" srcOrd="0" destOrd="0" presId="urn:microsoft.com/office/officeart/2005/8/layout/vList5"/>
    <dgm:cxn modelId="{3CC758EB-94F2-41A0-894E-F17BA044F4CA}" srcId="{17B4CFB1-008D-440D-862E-60591AC7F526}" destId="{F866320C-A0A4-4465-9DEB-277A4AA2DCF8}" srcOrd="1" destOrd="0" parTransId="{25EF0B15-0B0E-435D-967E-29413CFD4AD3}" sibTransId="{29CD0B50-50E5-468C-9E2E-9901E04DBB9C}"/>
    <dgm:cxn modelId="{0A226EC9-D8BB-40FC-B2B6-5F678E2976D8}" type="presOf" srcId="{C3E8E9F1-D344-4983-8F5E-84AA8D012512}" destId="{AC4D5A62-BAD7-447F-BE48-92D2C739D9F0}" srcOrd="0" destOrd="2" presId="urn:microsoft.com/office/officeart/2005/8/layout/vList5"/>
    <dgm:cxn modelId="{81B20C87-4925-4DF0-B93F-4B8FE8191776}" type="presOf" srcId="{A278BCB0-7A18-41C7-ABFF-9E9F655B7D25}" destId="{92ECDA9E-EDF9-4BA1-BE62-62A88B498A0F}" srcOrd="0" destOrd="1" presId="urn:microsoft.com/office/officeart/2005/8/layout/vList5"/>
    <dgm:cxn modelId="{41DDE7C7-0289-4A3A-9A8F-3B360ABA8993}" srcId="{F866320C-A0A4-4465-9DEB-277A4AA2DCF8}" destId="{3D2875CC-5762-4E49-BD13-952AD0B69593}" srcOrd="1" destOrd="0" parTransId="{9D4012F4-2C7A-422A-B13E-548130607165}" sibTransId="{3D7A718D-230F-40A4-9979-6BCF0B497452}"/>
    <dgm:cxn modelId="{F5ED4010-E142-4758-B9FE-929CFDEAEFAE}" srcId="{F866320C-A0A4-4465-9DEB-277A4AA2DCF8}" destId="{E8362D3C-51B3-4314-8F53-69EE53DB4A5C}" srcOrd="5" destOrd="0" parTransId="{B19AB431-F2B0-4E4F-B715-F88988F25132}" sibTransId="{60131D51-07AB-4AE5-B6F0-368BF80A875B}"/>
    <dgm:cxn modelId="{983D8422-C721-407E-BBC2-E7C33CA35B59}" srcId="{6313C49F-D81E-4E6A-8103-5F8260F20946}" destId="{FB51D828-76C1-4962-955D-909BAC0B6701}" srcOrd="1" destOrd="0" parTransId="{FA40A4E1-48B2-4D38-B4EA-2326E2FBF127}" sibTransId="{00F56730-34CE-4BDC-AE32-AC7C632AB289}"/>
    <dgm:cxn modelId="{D0A0FF06-8D2C-44C2-B119-81E0209BB3F2}" type="presOf" srcId="{EC85C81D-C7A8-483E-AEEC-E61E9C6CFC4B}" destId="{AC4D5A62-BAD7-447F-BE48-92D2C739D9F0}" srcOrd="0" destOrd="3" presId="urn:microsoft.com/office/officeart/2005/8/layout/vList5"/>
    <dgm:cxn modelId="{BD68E76F-B2F4-43E0-8DAA-60A446BD58E5}" type="presOf" srcId="{491C7502-D5C3-4D59-9FEB-2430A0A97386}" destId="{92ECDA9E-EDF9-4BA1-BE62-62A88B498A0F}" srcOrd="0" destOrd="2" presId="urn:microsoft.com/office/officeart/2005/8/layout/vList5"/>
    <dgm:cxn modelId="{A7EB046E-F8E1-473F-A16E-7E775A93C9B2}" srcId="{F866320C-A0A4-4465-9DEB-277A4AA2DCF8}" destId="{963B6027-CD5A-4F9A-BAF2-96D8F86E6254}" srcOrd="6" destOrd="0" parTransId="{9BF9193D-7D32-4BF7-8FF4-B534C6F7CA88}" sibTransId="{0FF75C02-8484-44E5-BD05-32FE11F743F4}"/>
    <dgm:cxn modelId="{A779279B-8547-4147-BD6C-977670E6AA1E}" type="presOf" srcId="{3D2875CC-5762-4E49-BD13-952AD0B69593}" destId="{FBF020F6-018A-49BF-BA57-CC7AD56B8CEE}" srcOrd="0" destOrd="1" presId="urn:microsoft.com/office/officeart/2005/8/layout/vList5"/>
    <dgm:cxn modelId="{D99DF85C-CEFA-4BDD-B76A-54DF2B8B7021}" type="presOf" srcId="{FFBB6257-F03C-4845-98C2-8481307A1BCE}" destId="{FBF020F6-018A-49BF-BA57-CC7AD56B8CEE}" srcOrd="0" destOrd="7" presId="urn:microsoft.com/office/officeart/2005/8/layout/vList5"/>
    <dgm:cxn modelId="{94022780-44EB-4BFC-A465-AAE9B7098A63}" srcId="{F866320C-A0A4-4465-9DEB-277A4AA2DCF8}" destId="{8AFC1F5D-E8AE-484E-BBE7-BEC46DFF594A}" srcOrd="4" destOrd="0" parTransId="{F79D6C3F-2FF0-4F98-A35B-011B1BE97598}" sibTransId="{F8291814-8AB3-4084-86D3-F64F4A7659D2}"/>
    <dgm:cxn modelId="{96F40835-2568-4050-8F07-D890FA0012CF}" srcId="{6313C49F-D81E-4E6A-8103-5F8260F20946}" destId="{C3E8E9F1-D344-4983-8F5E-84AA8D012512}" srcOrd="2" destOrd="0" parTransId="{83FF560A-A81E-4CDC-BA03-9DE8BBEE2D5C}" sibTransId="{BFB53A09-2EF1-4731-8DD6-F3676E367DF7}"/>
    <dgm:cxn modelId="{ED6B9789-2B9C-4BF0-BA54-B7530A5D9F49}" type="presOf" srcId="{BDB79414-9A84-4AE5-9F79-D9FE260D8114}" destId="{92ECDA9E-EDF9-4BA1-BE62-62A88B498A0F}" srcOrd="0" destOrd="0" presId="urn:microsoft.com/office/officeart/2005/8/layout/vList5"/>
    <dgm:cxn modelId="{AF5C9374-EBBD-488A-A6E2-7791DCDFED01}" srcId="{F866320C-A0A4-4465-9DEB-277A4AA2DCF8}" destId="{C6F4B8A3-676B-4F7B-B092-FDD7DA70D5CE}" srcOrd="3" destOrd="0" parTransId="{E869BEEA-6544-4503-8743-CC9270A7EC36}" sibTransId="{92D29D84-B241-454E-9AE2-F65250B9B5F6}"/>
    <dgm:cxn modelId="{89F0F095-87AC-4BF8-A4B8-B4B4AF019856}" srcId="{F866320C-A0A4-4465-9DEB-277A4AA2DCF8}" destId="{FFBB6257-F03C-4845-98C2-8481307A1BCE}" srcOrd="7" destOrd="0" parTransId="{319093B5-8F3D-4D6C-B7DB-43C80BF0741F}" sibTransId="{46367C14-34E9-47B8-9898-7DEE1C5B892B}"/>
    <dgm:cxn modelId="{D4083E6D-996A-4237-9CEB-A8E7C47EE1E5}" type="presOf" srcId="{8AFC1F5D-E8AE-484E-BBE7-BEC46DFF594A}" destId="{FBF020F6-018A-49BF-BA57-CC7AD56B8CEE}" srcOrd="0" destOrd="4" presId="urn:microsoft.com/office/officeart/2005/8/layout/vList5"/>
    <dgm:cxn modelId="{380CF164-4309-4EEC-8F97-068B107343D9}" srcId="{6DFA6FEC-F8C0-4DDF-8E66-3AC28F5D69A5}" destId="{A278BCB0-7A18-41C7-ABFF-9E9F655B7D25}" srcOrd="1" destOrd="0" parTransId="{A663124D-DF0C-4F9A-8CEC-1E8A2C02BC50}" sibTransId="{7A17068B-9E28-4C74-82D7-A5097D58C0BF}"/>
    <dgm:cxn modelId="{6248686E-1C30-40A8-9F10-6FA543B2859E}" type="presOf" srcId="{E8362D3C-51B3-4314-8F53-69EE53DB4A5C}" destId="{FBF020F6-018A-49BF-BA57-CC7AD56B8CEE}" srcOrd="0" destOrd="5" presId="urn:microsoft.com/office/officeart/2005/8/layout/vList5"/>
    <dgm:cxn modelId="{23F0C02D-FBD3-4D70-A35E-77BD15BDC72E}" type="presOf" srcId="{5D7DF12A-453B-4A83-B390-B500FE8800E5}" destId="{AC4D5A62-BAD7-447F-BE48-92D2C739D9F0}" srcOrd="0" destOrd="0" presId="urn:microsoft.com/office/officeart/2005/8/layout/vList5"/>
    <dgm:cxn modelId="{99C76316-E55D-4E86-AAE1-C9DD0FDB7026}" srcId="{6DFA6FEC-F8C0-4DDF-8E66-3AC28F5D69A5}" destId="{491C7502-D5C3-4D59-9FEB-2430A0A97386}" srcOrd="2" destOrd="0" parTransId="{B8D191A3-DB0B-490F-8F13-41804D4359EC}" sibTransId="{B435D9B5-0F12-4CE8-960F-6CF68F87D53C}"/>
    <dgm:cxn modelId="{C004337E-4066-49DC-9E41-A5E5A8212D6B}" type="presOf" srcId="{C6F4B8A3-676B-4F7B-B092-FDD7DA70D5CE}" destId="{FBF020F6-018A-49BF-BA57-CC7AD56B8CEE}" srcOrd="0" destOrd="3" presId="urn:microsoft.com/office/officeart/2005/8/layout/vList5"/>
    <dgm:cxn modelId="{2A4E25BF-E6B6-434F-90C4-1347888D712F}" srcId="{6DFA6FEC-F8C0-4DDF-8E66-3AC28F5D69A5}" destId="{BDB79414-9A84-4AE5-9F79-D9FE260D8114}" srcOrd="0" destOrd="0" parTransId="{E416EE48-4AD5-476B-8329-3A786B3EFC98}" sibTransId="{C4073A74-90AC-4FFE-8D47-7DB8999A04FB}"/>
    <dgm:cxn modelId="{4142DB57-881A-49E6-B236-542640F0547B}" type="presOf" srcId="{963B6027-CD5A-4F9A-BAF2-96D8F86E6254}" destId="{FBF020F6-018A-49BF-BA57-CC7AD56B8CEE}" srcOrd="0" destOrd="6" presId="urn:microsoft.com/office/officeart/2005/8/layout/vList5"/>
    <dgm:cxn modelId="{62920218-DB38-4178-8AB7-9057440CBFEA}" type="presOf" srcId="{FB51D828-76C1-4962-955D-909BAC0B6701}" destId="{AC4D5A62-BAD7-447F-BE48-92D2C739D9F0}" srcOrd="0" destOrd="1" presId="urn:microsoft.com/office/officeart/2005/8/layout/vList5"/>
    <dgm:cxn modelId="{29019AD6-D3E7-47AD-B485-73EC3C35333C}" srcId="{F866320C-A0A4-4465-9DEB-277A4AA2DCF8}" destId="{EEEEBDDF-2893-48EE-9B9B-7012615E6D1B}" srcOrd="0" destOrd="0" parTransId="{3A7B2EFA-EA13-413D-9C90-BECF5F47445C}" sibTransId="{8C7BC7D0-C72B-4C7F-8D53-A5ED062E16BF}"/>
    <dgm:cxn modelId="{BB9555A2-D0F0-404D-8291-EA886C948689}" srcId="{17B4CFB1-008D-440D-862E-60591AC7F526}" destId="{6313C49F-D81E-4E6A-8103-5F8260F20946}" srcOrd="0" destOrd="0" parTransId="{9A25EAE0-10A1-4392-A86D-E74838C104D6}" sibTransId="{DF59B3AC-8FD1-4057-B93D-B18EF536B0A0}"/>
    <dgm:cxn modelId="{6A347A51-259D-4C33-9AC3-BEFBEC981336}" srcId="{6313C49F-D81E-4E6A-8103-5F8260F20946}" destId="{EC85C81D-C7A8-483E-AEEC-E61E9C6CFC4B}" srcOrd="3" destOrd="0" parTransId="{473837FF-9E27-4848-94D8-E64C2045E059}" sibTransId="{49AD46CE-751C-47CB-B85D-441103378FB9}"/>
    <dgm:cxn modelId="{DFBAA3DB-92AD-4992-8FE2-78F866F3364D}" srcId="{17B4CFB1-008D-440D-862E-60591AC7F526}" destId="{6DFA6FEC-F8C0-4DDF-8E66-3AC28F5D69A5}" srcOrd="2" destOrd="0" parTransId="{08A4F9DD-DE46-4737-9479-3EE41A7B8B31}" sibTransId="{0E8FDAF6-D966-439D-8468-3BEDB1C1F2EE}"/>
    <dgm:cxn modelId="{12E57265-7417-41AE-9BC0-6FD07F2DE919}" srcId="{F866320C-A0A4-4465-9DEB-277A4AA2DCF8}" destId="{7A426C61-3F62-4392-9EEF-BFC062829DCB}" srcOrd="2" destOrd="0" parTransId="{FFBB48FF-A863-4A36-8DAC-5BCBF8320FF1}" sibTransId="{2E6DC382-1F57-48B4-AFB0-007CF1DAD496}"/>
    <dgm:cxn modelId="{7EBE98C9-410C-424E-B60A-C342461D8F88}" type="presOf" srcId="{EEEEBDDF-2893-48EE-9B9B-7012615E6D1B}" destId="{FBF020F6-018A-49BF-BA57-CC7AD56B8CEE}" srcOrd="0" destOrd="0" presId="urn:microsoft.com/office/officeart/2005/8/layout/vList5"/>
    <dgm:cxn modelId="{3ECA3A6D-7A16-4608-81F2-6D0B76FBD100}" type="presOf" srcId="{7A426C61-3F62-4392-9EEF-BFC062829DCB}" destId="{FBF020F6-018A-49BF-BA57-CC7AD56B8CEE}" srcOrd="0" destOrd="2" presId="urn:microsoft.com/office/officeart/2005/8/layout/vList5"/>
    <dgm:cxn modelId="{C3F12E6C-6E69-42AC-A7DF-DC91D8AF3009}" srcId="{6313C49F-D81E-4E6A-8103-5F8260F20946}" destId="{5D7DF12A-453B-4A83-B390-B500FE8800E5}" srcOrd="0" destOrd="0" parTransId="{3BD4582D-BB61-425C-9D12-BBE592F836A4}" sibTransId="{71B83961-051E-4784-890A-E78A79352FF8}"/>
    <dgm:cxn modelId="{97DC56E4-F7C1-41E6-84C9-4F50D1C6262C}" type="presOf" srcId="{6313C49F-D81E-4E6A-8103-5F8260F20946}" destId="{A8040EA6-6AD0-451E-A21C-5629E9AB244C}" srcOrd="0" destOrd="0" presId="urn:microsoft.com/office/officeart/2005/8/layout/vList5"/>
    <dgm:cxn modelId="{A5C531E3-6DCF-4C2A-AF0E-1DAAF3EF4699}" type="presOf" srcId="{6DFA6FEC-F8C0-4DDF-8E66-3AC28F5D69A5}" destId="{A03FE126-E0BD-4740-AAB2-FD0E9EC02637}" srcOrd="0" destOrd="0" presId="urn:microsoft.com/office/officeart/2005/8/layout/vList5"/>
    <dgm:cxn modelId="{486D81AD-67BC-402D-AF2E-7324B3E922DA}" type="presOf" srcId="{17B4CFB1-008D-440D-862E-60591AC7F526}" destId="{340C9FD2-64D5-4431-9EDC-F62562A04948}" srcOrd="0" destOrd="0" presId="urn:microsoft.com/office/officeart/2005/8/layout/vList5"/>
    <dgm:cxn modelId="{42420891-4EB5-4E7A-9B88-482B4D7639D2}" type="presParOf" srcId="{340C9FD2-64D5-4431-9EDC-F62562A04948}" destId="{234D6061-93C9-4FEF-8537-E6443C512AF1}" srcOrd="0" destOrd="0" presId="urn:microsoft.com/office/officeart/2005/8/layout/vList5"/>
    <dgm:cxn modelId="{08A76680-BA34-4210-A317-94B2FB986038}" type="presParOf" srcId="{234D6061-93C9-4FEF-8537-E6443C512AF1}" destId="{A8040EA6-6AD0-451E-A21C-5629E9AB244C}" srcOrd="0" destOrd="0" presId="urn:microsoft.com/office/officeart/2005/8/layout/vList5"/>
    <dgm:cxn modelId="{DC372C8F-8F94-4049-BBD3-49C40850E47E}" type="presParOf" srcId="{234D6061-93C9-4FEF-8537-E6443C512AF1}" destId="{AC4D5A62-BAD7-447F-BE48-92D2C739D9F0}" srcOrd="1" destOrd="0" presId="urn:microsoft.com/office/officeart/2005/8/layout/vList5"/>
    <dgm:cxn modelId="{386019C8-1C8C-4498-9842-A41EC284EC03}" type="presParOf" srcId="{340C9FD2-64D5-4431-9EDC-F62562A04948}" destId="{B9851FE4-B2C2-43F3-9812-6048E5C1F72A}" srcOrd="1" destOrd="0" presId="urn:microsoft.com/office/officeart/2005/8/layout/vList5"/>
    <dgm:cxn modelId="{B95C07EF-5D2C-4A30-B0A5-F004DE6CF5B4}" type="presParOf" srcId="{340C9FD2-64D5-4431-9EDC-F62562A04948}" destId="{FA4BAF82-0A8D-4FAF-8F1B-FFAC36481EF0}" srcOrd="2" destOrd="0" presId="urn:microsoft.com/office/officeart/2005/8/layout/vList5"/>
    <dgm:cxn modelId="{55BBE06F-D57A-4F9B-BDA7-8A8DA8438617}" type="presParOf" srcId="{FA4BAF82-0A8D-4FAF-8F1B-FFAC36481EF0}" destId="{FC3D25CD-A31F-4293-A8AC-89E2A97A2E58}" srcOrd="0" destOrd="0" presId="urn:microsoft.com/office/officeart/2005/8/layout/vList5"/>
    <dgm:cxn modelId="{D4E647CE-18E3-49E8-9237-85776CEF2B15}" type="presParOf" srcId="{FA4BAF82-0A8D-4FAF-8F1B-FFAC36481EF0}" destId="{FBF020F6-018A-49BF-BA57-CC7AD56B8CEE}" srcOrd="1" destOrd="0" presId="urn:microsoft.com/office/officeart/2005/8/layout/vList5"/>
    <dgm:cxn modelId="{B934F3B9-7595-427D-8D08-A395A8E80D40}" type="presParOf" srcId="{340C9FD2-64D5-4431-9EDC-F62562A04948}" destId="{5D7F324A-1764-4E97-9595-D4E512080CC6}" srcOrd="3" destOrd="0" presId="urn:microsoft.com/office/officeart/2005/8/layout/vList5"/>
    <dgm:cxn modelId="{629CEBBD-C456-4722-9CE5-EB6BD72858CB}" type="presParOf" srcId="{340C9FD2-64D5-4431-9EDC-F62562A04948}" destId="{4E48EF14-F9DF-4DD9-A9B3-C7917F0237BB}" srcOrd="4" destOrd="0" presId="urn:microsoft.com/office/officeart/2005/8/layout/vList5"/>
    <dgm:cxn modelId="{4AF46357-EC7E-41AB-99DA-B19AA92DFE21}" type="presParOf" srcId="{4E48EF14-F9DF-4DD9-A9B3-C7917F0237BB}" destId="{A03FE126-E0BD-4740-AAB2-FD0E9EC02637}" srcOrd="0" destOrd="0" presId="urn:microsoft.com/office/officeart/2005/8/layout/vList5"/>
    <dgm:cxn modelId="{8F5B6944-8FB4-453D-8C1C-EAAB9D3BF23F}" type="presParOf" srcId="{4E48EF14-F9DF-4DD9-A9B3-C7917F0237BB}" destId="{92ECDA9E-EDF9-4BA1-BE62-62A88B498A0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C78B32-E56D-4CF4-8074-F08C6E8A38B4}" type="doc">
      <dgm:prSet loTypeId="urn:microsoft.com/office/officeart/2005/8/layout/matrix2" loCatId="matrix" qsTypeId="urn:microsoft.com/office/officeart/2005/8/quickstyle/simple1" qsCatId="simple" csTypeId="urn:microsoft.com/office/officeart/2005/8/colors/colorful4" csCatId="colorful" phldr="1"/>
      <dgm:spPr/>
      <dgm:t>
        <a:bodyPr/>
        <a:lstStyle/>
        <a:p>
          <a:endParaRPr lang="tr-TR"/>
        </a:p>
      </dgm:t>
    </dgm:pt>
    <dgm:pt modelId="{D4CA638B-67AE-439B-B10E-5B39F985D2B8}">
      <dgm:prSet phldrT="[Metin]" custT="1"/>
      <dgm:spPr/>
      <dgm:t>
        <a:bodyPr/>
        <a:lstStyle/>
        <a:p>
          <a:r>
            <a:rPr lang="tr-TR" sz="1800" b="1" dirty="0" smtClean="0">
              <a:latin typeface="Arial" pitchFamily="34" charset="0"/>
              <a:cs typeface="Arial" pitchFamily="34" charset="0"/>
            </a:rPr>
            <a:t>Lisans Son  Sınıf Öğrencisi</a:t>
          </a:r>
          <a:endParaRPr lang="tr-TR" sz="1800" b="1" dirty="0">
            <a:latin typeface="Arial" pitchFamily="34" charset="0"/>
            <a:cs typeface="Arial" pitchFamily="34" charset="0"/>
          </a:endParaRPr>
        </a:p>
      </dgm:t>
    </dgm:pt>
    <dgm:pt modelId="{33AAB19F-582C-4D9E-8C57-8FA8033ECFDA}" type="parTrans" cxnId="{3AE8308F-2778-4CB0-8539-63A557AF7C35}">
      <dgm:prSet/>
      <dgm:spPr/>
      <dgm:t>
        <a:bodyPr/>
        <a:lstStyle/>
        <a:p>
          <a:endParaRPr lang="tr-TR" sz="1800" b="1">
            <a:solidFill>
              <a:schemeClr val="tx1"/>
            </a:solidFill>
            <a:latin typeface="Arial" pitchFamily="34" charset="0"/>
            <a:cs typeface="Arial" pitchFamily="34" charset="0"/>
          </a:endParaRPr>
        </a:p>
      </dgm:t>
    </dgm:pt>
    <dgm:pt modelId="{4B5DC235-3F4A-4E08-8C28-ED57C2AEBC00}" type="sibTrans" cxnId="{3AE8308F-2778-4CB0-8539-63A557AF7C35}">
      <dgm:prSet/>
      <dgm:spPr/>
      <dgm:t>
        <a:bodyPr/>
        <a:lstStyle/>
        <a:p>
          <a:endParaRPr lang="tr-TR" sz="1800" b="1">
            <a:solidFill>
              <a:schemeClr val="tx1"/>
            </a:solidFill>
            <a:latin typeface="Arial" pitchFamily="34" charset="0"/>
            <a:cs typeface="Arial" pitchFamily="34" charset="0"/>
          </a:endParaRPr>
        </a:p>
      </dgm:t>
    </dgm:pt>
    <dgm:pt modelId="{576F33FC-7211-4AD4-88F4-BB0BD336C124}">
      <dgm:prSet phldrT="[Metin]" custT="1"/>
      <dgm:spPr/>
      <dgm:t>
        <a:bodyPr/>
        <a:lstStyle/>
        <a:p>
          <a:r>
            <a:rPr lang="tr-TR" sz="1800" b="1" dirty="0" smtClean="0">
              <a:latin typeface="Arial" pitchFamily="34" charset="0"/>
              <a:cs typeface="Arial" pitchFamily="34" charset="0"/>
            </a:rPr>
            <a:t>Lisans Mezunu</a:t>
          </a:r>
          <a:endParaRPr lang="tr-TR" sz="1800" b="1" dirty="0">
            <a:latin typeface="Arial" pitchFamily="34" charset="0"/>
            <a:cs typeface="Arial" pitchFamily="34" charset="0"/>
          </a:endParaRPr>
        </a:p>
      </dgm:t>
    </dgm:pt>
    <dgm:pt modelId="{5C439775-2157-4BB0-B3C8-E3A394A2B03C}" type="parTrans" cxnId="{3ED300AD-81A2-4021-B990-AB1995A7512E}">
      <dgm:prSet/>
      <dgm:spPr/>
      <dgm:t>
        <a:bodyPr/>
        <a:lstStyle/>
        <a:p>
          <a:endParaRPr lang="tr-TR" sz="1800" b="1">
            <a:solidFill>
              <a:schemeClr val="tx1"/>
            </a:solidFill>
            <a:latin typeface="Arial" pitchFamily="34" charset="0"/>
            <a:cs typeface="Arial" pitchFamily="34" charset="0"/>
          </a:endParaRPr>
        </a:p>
      </dgm:t>
    </dgm:pt>
    <dgm:pt modelId="{CF3E8216-C383-4D8F-B870-BE9B1D6A624C}" type="sibTrans" cxnId="{3ED300AD-81A2-4021-B990-AB1995A7512E}">
      <dgm:prSet/>
      <dgm:spPr/>
      <dgm:t>
        <a:bodyPr/>
        <a:lstStyle/>
        <a:p>
          <a:endParaRPr lang="tr-TR" sz="1800" b="1">
            <a:solidFill>
              <a:schemeClr val="tx1"/>
            </a:solidFill>
            <a:latin typeface="Arial" pitchFamily="34" charset="0"/>
            <a:cs typeface="Arial" pitchFamily="34" charset="0"/>
          </a:endParaRPr>
        </a:p>
      </dgm:t>
    </dgm:pt>
    <dgm:pt modelId="{36ED2F03-26CD-4C33-91E6-294BE0D4AA3C}">
      <dgm:prSet phldrT="[Metin]" custT="1"/>
      <dgm:spPr/>
      <dgm:t>
        <a:bodyPr/>
        <a:lstStyle/>
        <a:p>
          <a:r>
            <a:rPr lang="tr-TR" sz="1800" b="1" dirty="0" smtClean="0">
              <a:latin typeface="Arial" pitchFamily="34" charset="0"/>
              <a:cs typeface="Arial" pitchFamily="34" charset="0"/>
            </a:rPr>
            <a:t>Yüksek Lisans Öğrencisi</a:t>
          </a:r>
          <a:endParaRPr lang="tr-TR" sz="1800" b="1" dirty="0">
            <a:latin typeface="Arial" pitchFamily="34" charset="0"/>
            <a:cs typeface="Arial" pitchFamily="34" charset="0"/>
          </a:endParaRPr>
        </a:p>
      </dgm:t>
    </dgm:pt>
    <dgm:pt modelId="{469B5D59-0422-43A9-9922-0C49DAC00D77}" type="parTrans" cxnId="{E5DFB31E-8EFC-4882-8B3E-54023A9FEA87}">
      <dgm:prSet/>
      <dgm:spPr/>
      <dgm:t>
        <a:bodyPr/>
        <a:lstStyle/>
        <a:p>
          <a:endParaRPr lang="tr-TR" sz="1800" b="1">
            <a:solidFill>
              <a:schemeClr val="tx1"/>
            </a:solidFill>
            <a:latin typeface="Arial" pitchFamily="34" charset="0"/>
            <a:cs typeface="Arial" pitchFamily="34" charset="0"/>
          </a:endParaRPr>
        </a:p>
      </dgm:t>
    </dgm:pt>
    <dgm:pt modelId="{E5555980-B44A-4406-BCCE-EBC578A47B92}" type="sibTrans" cxnId="{E5DFB31E-8EFC-4882-8B3E-54023A9FEA87}">
      <dgm:prSet/>
      <dgm:spPr/>
      <dgm:t>
        <a:bodyPr/>
        <a:lstStyle/>
        <a:p>
          <a:endParaRPr lang="tr-TR" sz="1800" b="1">
            <a:solidFill>
              <a:schemeClr val="tx1"/>
            </a:solidFill>
            <a:latin typeface="Arial" pitchFamily="34" charset="0"/>
            <a:cs typeface="Arial" pitchFamily="34" charset="0"/>
          </a:endParaRPr>
        </a:p>
      </dgm:t>
    </dgm:pt>
    <dgm:pt modelId="{91A878CE-EACB-43FA-9FEC-D0C581BB1FBE}">
      <dgm:prSet phldrT="[Metin]" custT="1"/>
      <dgm:spPr/>
      <dgm:t>
        <a:bodyPr/>
        <a:lstStyle/>
        <a:p>
          <a:r>
            <a:rPr lang="tr-TR" sz="1800" b="1" dirty="0" smtClean="0">
              <a:latin typeface="Arial" pitchFamily="34" charset="0"/>
              <a:cs typeface="Arial" pitchFamily="34" charset="0"/>
            </a:rPr>
            <a:t>Yüksek Lisans Mezunu</a:t>
          </a:r>
          <a:endParaRPr lang="tr-TR" sz="1800" b="1" dirty="0">
            <a:latin typeface="Arial" pitchFamily="34" charset="0"/>
            <a:cs typeface="Arial" pitchFamily="34" charset="0"/>
          </a:endParaRPr>
        </a:p>
      </dgm:t>
    </dgm:pt>
    <dgm:pt modelId="{F49D421D-E5DE-42C7-8204-752C19FE2E43}" type="parTrans" cxnId="{FD64E8FD-0E02-4254-BDE2-9AF93A009119}">
      <dgm:prSet/>
      <dgm:spPr/>
      <dgm:t>
        <a:bodyPr/>
        <a:lstStyle/>
        <a:p>
          <a:endParaRPr lang="tr-TR" sz="1800" b="1">
            <a:solidFill>
              <a:schemeClr val="tx1"/>
            </a:solidFill>
            <a:latin typeface="Arial" pitchFamily="34" charset="0"/>
            <a:cs typeface="Arial" pitchFamily="34" charset="0"/>
          </a:endParaRPr>
        </a:p>
      </dgm:t>
    </dgm:pt>
    <dgm:pt modelId="{77387383-1255-4FDD-89B0-E4D30500E409}" type="sibTrans" cxnId="{FD64E8FD-0E02-4254-BDE2-9AF93A009119}">
      <dgm:prSet/>
      <dgm:spPr/>
      <dgm:t>
        <a:bodyPr/>
        <a:lstStyle/>
        <a:p>
          <a:endParaRPr lang="tr-TR" sz="1800" b="1">
            <a:solidFill>
              <a:schemeClr val="tx1"/>
            </a:solidFill>
            <a:latin typeface="Arial" pitchFamily="34" charset="0"/>
            <a:cs typeface="Arial" pitchFamily="34" charset="0"/>
          </a:endParaRPr>
        </a:p>
      </dgm:t>
    </dgm:pt>
    <dgm:pt modelId="{CB6EBEF9-04F2-497C-8CC6-424C5E115412}" type="pres">
      <dgm:prSet presAssocID="{01C78B32-E56D-4CF4-8074-F08C6E8A38B4}" presName="matrix" presStyleCnt="0">
        <dgm:presLayoutVars>
          <dgm:chMax val="1"/>
          <dgm:dir/>
          <dgm:resizeHandles val="exact"/>
        </dgm:presLayoutVars>
      </dgm:prSet>
      <dgm:spPr/>
      <dgm:t>
        <a:bodyPr/>
        <a:lstStyle/>
        <a:p>
          <a:endParaRPr lang="tr-TR"/>
        </a:p>
      </dgm:t>
    </dgm:pt>
    <dgm:pt modelId="{749327FD-B520-4128-9ED4-6BEF631BF375}" type="pres">
      <dgm:prSet presAssocID="{01C78B32-E56D-4CF4-8074-F08C6E8A38B4}" presName="axisShape" presStyleLbl="bgShp" presStyleIdx="0" presStyleCnt="1"/>
      <dgm:spPr/>
      <dgm:t>
        <a:bodyPr/>
        <a:lstStyle/>
        <a:p>
          <a:endParaRPr lang="tr-TR"/>
        </a:p>
      </dgm:t>
    </dgm:pt>
    <dgm:pt modelId="{36AFCBDF-FF27-4026-BB18-839BAC6630BE}" type="pres">
      <dgm:prSet presAssocID="{01C78B32-E56D-4CF4-8074-F08C6E8A38B4}" presName="rect1" presStyleLbl="node1" presStyleIdx="0" presStyleCnt="4" custScaleX="129419" custLinFactNeighborX="-12500">
        <dgm:presLayoutVars>
          <dgm:chMax val="0"/>
          <dgm:chPref val="0"/>
          <dgm:bulletEnabled val="1"/>
        </dgm:presLayoutVars>
      </dgm:prSet>
      <dgm:spPr/>
      <dgm:t>
        <a:bodyPr/>
        <a:lstStyle/>
        <a:p>
          <a:endParaRPr lang="tr-TR"/>
        </a:p>
      </dgm:t>
    </dgm:pt>
    <dgm:pt modelId="{5152C79A-5AA0-4219-8788-71BBC04A6FEF}" type="pres">
      <dgm:prSet presAssocID="{01C78B32-E56D-4CF4-8074-F08C6E8A38B4}" presName="rect2" presStyleLbl="node1" presStyleIdx="1" presStyleCnt="4" custScaleX="129419" custLinFactNeighborX="13750">
        <dgm:presLayoutVars>
          <dgm:chMax val="0"/>
          <dgm:chPref val="0"/>
          <dgm:bulletEnabled val="1"/>
        </dgm:presLayoutVars>
      </dgm:prSet>
      <dgm:spPr/>
      <dgm:t>
        <a:bodyPr/>
        <a:lstStyle/>
        <a:p>
          <a:endParaRPr lang="tr-TR"/>
        </a:p>
      </dgm:t>
    </dgm:pt>
    <dgm:pt modelId="{D7A74436-48CF-4809-932C-CA04098BB714}" type="pres">
      <dgm:prSet presAssocID="{01C78B32-E56D-4CF4-8074-F08C6E8A38B4}" presName="rect3" presStyleLbl="node1" presStyleIdx="2" presStyleCnt="4" custScaleX="129419" custLinFactNeighborX="-12500">
        <dgm:presLayoutVars>
          <dgm:chMax val="0"/>
          <dgm:chPref val="0"/>
          <dgm:bulletEnabled val="1"/>
        </dgm:presLayoutVars>
      </dgm:prSet>
      <dgm:spPr/>
      <dgm:t>
        <a:bodyPr/>
        <a:lstStyle/>
        <a:p>
          <a:endParaRPr lang="tr-TR"/>
        </a:p>
      </dgm:t>
    </dgm:pt>
    <dgm:pt modelId="{9A910600-7FF8-44C4-A774-CA220CC82320}" type="pres">
      <dgm:prSet presAssocID="{01C78B32-E56D-4CF4-8074-F08C6E8A38B4}" presName="rect4" presStyleLbl="node1" presStyleIdx="3" presStyleCnt="4" custScaleX="129419" custLinFactNeighborX="13750">
        <dgm:presLayoutVars>
          <dgm:chMax val="0"/>
          <dgm:chPref val="0"/>
          <dgm:bulletEnabled val="1"/>
        </dgm:presLayoutVars>
      </dgm:prSet>
      <dgm:spPr/>
      <dgm:t>
        <a:bodyPr/>
        <a:lstStyle/>
        <a:p>
          <a:endParaRPr lang="tr-TR"/>
        </a:p>
      </dgm:t>
    </dgm:pt>
  </dgm:ptLst>
  <dgm:cxnLst>
    <dgm:cxn modelId="{E98A6600-1A34-4AA9-AEEC-59DB7E3507C9}" type="presOf" srcId="{01C78B32-E56D-4CF4-8074-F08C6E8A38B4}" destId="{CB6EBEF9-04F2-497C-8CC6-424C5E115412}" srcOrd="0" destOrd="0" presId="urn:microsoft.com/office/officeart/2005/8/layout/matrix2"/>
    <dgm:cxn modelId="{176F0CBF-C9E4-4BB0-A83C-5E2E92CB61B7}" type="presOf" srcId="{576F33FC-7211-4AD4-88F4-BB0BD336C124}" destId="{5152C79A-5AA0-4219-8788-71BBC04A6FEF}" srcOrd="0" destOrd="0" presId="urn:microsoft.com/office/officeart/2005/8/layout/matrix2"/>
    <dgm:cxn modelId="{4CEA3F53-8440-404A-88FB-096DF7EEE22B}" type="presOf" srcId="{91A878CE-EACB-43FA-9FEC-D0C581BB1FBE}" destId="{9A910600-7FF8-44C4-A774-CA220CC82320}" srcOrd="0" destOrd="0" presId="urn:microsoft.com/office/officeart/2005/8/layout/matrix2"/>
    <dgm:cxn modelId="{E5DFB31E-8EFC-4882-8B3E-54023A9FEA87}" srcId="{01C78B32-E56D-4CF4-8074-F08C6E8A38B4}" destId="{36ED2F03-26CD-4C33-91E6-294BE0D4AA3C}" srcOrd="2" destOrd="0" parTransId="{469B5D59-0422-43A9-9922-0C49DAC00D77}" sibTransId="{E5555980-B44A-4406-BCCE-EBC578A47B92}"/>
    <dgm:cxn modelId="{170E4FCC-26F5-41C2-8B1D-D0F991298491}" type="presOf" srcId="{D4CA638B-67AE-439B-B10E-5B39F985D2B8}" destId="{36AFCBDF-FF27-4026-BB18-839BAC6630BE}" srcOrd="0" destOrd="0" presId="urn:microsoft.com/office/officeart/2005/8/layout/matrix2"/>
    <dgm:cxn modelId="{FD64E8FD-0E02-4254-BDE2-9AF93A009119}" srcId="{01C78B32-E56D-4CF4-8074-F08C6E8A38B4}" destId="{91A878CE-EACB-43FA-9FEC-D0C581BB1FBE}" srcOrd="3" destOrd="0" parTransId="{F49D421D-E5DE-42C7-8204-752C19FE2E43}" sibTransId="{77387383-1255-4FDD-89B0-E4D30500E409}"/>
    <dgm:cxn modelId="{3ED300AD-81A2-4021-B990-AB1995A7512E}" srcId="{01C78B32-E56D-4CF4-8074-F08C6E8A38B4}" destId="{576F33FC-7211-4AD4-88F4-BB0BD336C124}" srcOrd="1" destOrd="0" parTransId="{5C439775-2157-4BB0-B3C8-E3A394A2B03C}" sibTransId="{CF3E8216-C383-4D8F-B870-BE9B1D6A624C}"/>
    <dgm:cxn modelId="{90DFBE8C-D98C-47F9-88A4-1B7265F192EB}" type="presOf" srcId="{36ED2F03-26CD-4C33-91E6-294BE0D4AA3C}" destId="{D7A74436-48CF-4809-932C-CA04098BB714}" srcOrd="0" destOrd="0" presId="urn:microsoft.com/office/officeart/2005/8/layout/matrix2"/>
    <dgm:cxn modelId="{3AE8308F-2778-4CB0-8539-63A557AF7C35}" srcId="{01C78B32-E56D-4CF4-8074-F08C6E8A38B4}" destId="{D4CA638B-67AE-439B-B10E-5B39F985D2B8}" srcOrd="0" destOrd="0" parTransId="{33AAB19F-582C-4D9E-8C57-8FA8033ECFDA}" sibTransId="{4B5DC235-3F4A-4E08-8C28-ED57C2AEBC00}"/>
    <dgm:cxn modelId="{737BAFD5-748E-449E-9A34-ED1F5FB6E770}" type="presParOf" srcId="{CB6EBEF9-04F2-497C-8CC6-424C5E115412}" destId="{749327FD-B520-4128-9ED4-6BEF631BF375}" srcOrd="0" destOrd="0" presId="urn:microsoft.com/office/officeart/2005/8/layout/matrix2"/>
    <dgm:cxn modelId="{9532F0AE-0BD3-496E-923A-46ADCCDBBB4D}" type="presParOf" srcId="{CB6EBEF9-04F2-497C-8CC6-424C5E115412}" destId="{36AFCBDF-FF27-4026-BB18-839BAC6630BE}" srcOrd="1" destOrd="0" presId="urn:microsoft.com/office/officeart/2005/8/layout/matrix2"/>
    <dgm:cxn modelId="{E7DC0C46-C6FE-4822-B4C1-051AF914C4D5}" type="presParOf" srcId="{CB6EBEF9-04F2-497C-8CC6-424C5E115412}" destId="{5152C79A-5AA0-4219-8788-71BBC04A6FEF}" srcOrd="2" destOrd="0" presId="urn:microsoft.com/office/officeart/2005/8/layout/matrix2"/>
    <dgm:cxn modelId="{71BB52A9-D9BD-4F1F-93B2-74FA15248FF5}" type="presParOf" srcId="{CB6EBEF9-04F2-497C-8CC6-424C5E115412}" destId="{D7A74436-48CF-4809-932C-CA04098BB714}" srcOrd="3" destOrd="0" presId="urn:microsoft.com/office/officeart/2005/8/layout/matrix2"/>
    <dgm:cxn modelId="{2199062D-9CAB-471A-AE7C-FADA550932D6}" type="presParOf" srcId="{CB6EBEF9-04F2-497C-8CC6-424C5E115412}" destId="{9A910600-7FF8-44C4-A774-CA220CC82320}"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1C78B32-E56D-4CF4-8074-F08C6E8A38B4}" type="doc">
      <dgm:prSet loTypeId="urn:microsoft.com/office/officeart/2005/8/layout/matrix2" loCatId="matrix" qsTypeId="urn:microsoft.com/office/officeart/2005/8/quickstyle/simple1" qsCatId="simple" csTypeId="urn:microsoft.com/office/officeart/2005/8/colors/colorful4" csCatId="colorful" phldr="1"/>
      <dgm:spPr/>
      <dgm:t>
        <a:bodyPr/>
        <a:lstStyle/>
        <a:p>
          <a:endParaRPr lang="tr-TR"/>
        </a:p>
      </dgm:t>
    </dgm:pt>
    <dgm:pt modelId="{D4CA638B-67AE-439B-B10E-5B39F985D2B8}">
      <dgm:prSet phldrT="[Metin]" custT="1"/>
      <dgm:spPr/>
      <dgm:t>
        <a:bodyPr/>
        <a:lstStyle/>
        <a:p>
          <a:r>
            <a:rPr lang="tr-TR" sz="1600" b="1" dirty="0" smtClean="0">
              <a:latin typeface="Arial" pitchFamily="34" charset="0"/>
              <a:cs typeface="Arial" pitchFamily="34" charset="0"/>
            </a:rPr>
            <a:t>Olimpiyat/Proje Danışmanlığı Eğitimleri</a:t>
          </a:r>
          <a:endParaRPr lang="tr-TR" sz="1600" b="1" dirty="0">
            <a:latin typeface="Arial" pitchFamily="34" charset="0"/>
            <a:cs typeface="Arial" pitchFamily="34" charset="0"/>
          </a:endParaRPr>
        </a:p>
      </dgm:t>
    </dgm:pt>
    <dgm:pt modelId="{33AAB19F-582C-4D9E-8C57-8FA8033ECFDA}" type="parTrans" cxnId="{3AE8308F-2778-4CB0-8539-63A557AF7C35}">
      <dgm:prSet/>
      <dgm:spPr/>
      <dgm:t>
        <a:bodyPr/>
        <a:lstStyle/>
        <a:p>
          <a:endParaRPr lang="tr-TR" sz="1600" b="1">
            <a:solidFill>
              <a:schemeClr val="tx1"/>
            </a:solidFill>
            <a:latin typeface="Arial" pitchFamily="34" charset="0"/>
            <a:cs typeface="Arial" pitchFamily="34" charset="0"/>
          </a:endParaRPr>
        </a:p>
      </dgm:t>
    </dgm:pt>
    <dgm:pt modelId="{4B5DC235-3F4A-4E08-8C28-ED57C2AEBC00}" type="sibTrans" cxnId="{3AE8308F-2778-4CB0-8539-63A557AF7C35}">
      <dgm:prSet/>
      <dgm:spPr/>
      <dgm:t>
        <a:bodyPr/>
        <a:lstStyle/>
        <a:p>
          <a:endParaRPr lang="tr-TR" sz="1600" b="1">
            <a:solidFill>
              <a:schemeClr val="tx1"/>
            </a:solidFill>
            <a:latin typeface="Arial" pitchFamily="34" charset="0"/>
            <a:cs typeface="Arial" pitchFamily="34" charset="0"/>
          </a:endParaRPr>
        </a:p>
      </dgm:t>
    </dgm:pt>
    <dgm:pt modelId="{576F33FC-7211-4AD4-88F4-BB0BD336C124}">
      <dgm:prSet phldrT="[Metin]" custT="1"/>
      <dgm:spPr/>
      <dgm:t>
        <a:bodyPr/>
        <a:lstStyle/>
        <a:p>
          <a:r>
            <a:rPr lang="tr-TR" sz="1400" b="1" dirty="0" smtClean="0">
              <a:latin typeface="Arial" panose="020B0604020202020204" pitchFamily="34" charset="0"/>
              <a:cs typeface="Arial" panose="020B0604020202020204" pitchFamily="34" charset="0"/>
            </a:rPr>
            <a:t>Lisansüstü öğrenciler, genç araştırmacı ve uzmanlara yönelik bilimsel kurs, seminerler </a:t>
          </a:r>
          <a:endParaRPr lang="tr-TR" sz="1400" b="1" dirty="0">
            <a:latin typeface="Arial" pitchFamily="34" charset="0"/>
            <a:cs typeface="Arial" pitchFamily="34" charset="0"/>
          </a:endParaRPr>
        </a:p>
      </dgm:t>
    </dgm:pt>
    <dgm:pt modelId="{5C439775-2157-4BB0-B3C8-E3A394A2B03C}" type="parTrans" cxnId="{3ED300AD-81A2-4021-B990-AB1995A7512E}">
      <dgm:prSet/>
      <dgm:spPr/>
      <dgm:t>
        <a:bodyPr/>
        <a:lstStyle/>
        <a:p>
          <a:endParaRPr lang="tr-TR" sz="1600" b="1">
            <a:solidFill>
              <a:schemeClr val="tx1"/>
            </a:solidFill>
            <a:latin typeface="Arial" pitchFamily="34" charset="0"/>
            <a:cs typeface="Arial" pitchFamily="34" charset="0"/>
          </a:endParaRPr>
        </a:p>
      </dgm:t>
    </dgm:pt>
    <dgm:pt modelId="{CF3E8216-C383-4D8F-B870-BE9B1D6A624C}" type="sibTrans" cxnId="{3ED300AD-81A2-4021-B990-AB1995A7512E}">
      <dgm:prSet/>
      <dgm:spPr/>
      <dgm:t>
        <a:bodyPr/>
        <a:lstStyle/>
        <a:p>
          <a:endParaRPr lang="tr-TR" sz="1600" b="1">
            <a:solidFill>
              <a:schemeClr val="tx1"/>
            </a:solidFill>
            <a:latin typeface="Arial" pitchFamily="34" charset="0"/>
            <a:cs typeface="Arial" pitchFamily="34" charset="0"/>
          </a:endParaRPr>
        </a:p>
      </dgm:t>
    </dgm:pt>
    <dgm:pt modelId="{36ED2F03-26CD-4C33-91E6-294BE0D4AA3C}">
      <dgm:prSet phldrT="[Metin]" custT="1"/>
      <dgm:spPr/>
      <dgm:t>
        <a:bodyPr/>
        <a:lstStyle/>
        <a:p>
          <a:r>
            <a:rPr lang="tr-TR" sz="1400" b="1" dirty="0" smtClean="0"/>
            <a:t>Ön lisans, lisans öğrencilerine yönelik kurs, seminerler vb. bilimsel eğitimler</a:t>
          </a:r>
          <a:endParaRPr lang="tr-TR" sz="1400" b="1" dirty="0">
            <a:latin typeface="Arial" pitchFamily="34" charset="0"/>
            <a:cs typeface="Arial" pitchFamily="34" charset="0"/>
          </a:endParaRPr>
        </a:p>
      </dgm:t>
    </dgm:pt>
    <dgm:pt modelId="{469B5D59-0422-43A9-9922-0C49DAC00D77}" type="parTrans" cxnId="{E5DFB31E-8EFC-4882-8B3E-54023A9FEA87}">
      <dgm:prSet/>
      <dgm:spPr/>
      <dgm:t>
        <a:bodyPr/>
        <a:lstStyle/>
        <a:p>
          <a:endParaRPr lang="tr-TR" sz="1600" b="1">
            <a:solidFill>
              <a:schemeClr val="tx1"/>
            </a:solidFill>
            <a:latin typeface="Arial" pitchFamily="34" charset="0"/>
            <a:cs typeface="Arial" pitchFamily="34" charset="0"/>
          </a:endParaRPr>
        </a:p>
      </dgm:t>
    </dgm:pt>
    <dgm:pt modelId="{E5555980-B44A-4406-BCCE-EBC578A47B92}" type="sibTrans" cxnId="{E5DFB31E-8EFC-4882-8B3E-54023A9FEA87}">
      <dgm:prSet/>
      <dgm:spPr/>
      <dgm:t>
        <a:bodyPr/>
        <a:lstStyle/>
        <a:p>
          <a:endParaRPr lang="tr-TR" sz="1600" b="1">
            <a:solidFill>
              <a:schemeClr val="tx1"/>
            </a:solidFill>
            <a:latin typeface="Arial" pitchFamily="34" charset="0"/>
            <a:cs typeface="Arial" pitchFamily="34" charset="0"/>
          </a:endParaRPr>
        </a:p>
      </dgm:t>
    </dgm:pt>
    <dgm:pt modelId="{91A878CE-EACB-43FA-9FEC-D0C581BB1FBE}">
      <dgm:prSet phldrT="[Metin]" custT="1"/>
      <dgm:spPr/>
      <dgm:t>
        <a:bodyPr/>
        <a:lstStyle/>
        <a:p>
          <a:r>
            <a:rPr lang="tr-TR" sz="1600" b="1" dirty="0" smtClean="0">
              <a:latin typeface="Arial" pitchFamily="34" charset="0"/>
              <a:cs typeface="Arial" pitchFamily="34" charset="0"/>
            </a:rPr>
            <a:t>Öğretmenlerin Girişimcilik  Eğitimleri</a:t>
          </a:r>
          <a:endParaRPr lang="tr-TR" sz="1600" b="1" dirty="0">
            <a:latin typeface="Arial" pitchFamily="34" charset="0"/>
            <a:cs typeface="Arial" pitchFamily="34" charset="0"/>
          </a:endParaRPr>
        </a:p>
      </dgm:t>
    </dgm:pt>
    <dgm:pt modelId="{F49D421D-E5DE-42C7-8204-752C19FE2E43}" type="parTrans" cxnId="{FD64E8FD-0E02-4254-BDE2-9AF93A009119}">
      <dgm:prSet/>
      <dgm:spPr/>
      <dgm:t>
        <a:bodyPr/>
        <a:lstStyle/>
        <a:p>
          <a:endParaRPr lang="tr-TR" sz="1600" b="1">
            <a:solidFill>
              <a:schemeClr val="tx1"/>
            </a:solidFill>
            <a:latin typeface="Arial" pitchFamily="34" charset="0"/>
            <a:cs typeface="Arial" pitchFamily="34" charset="0"/>
          </a:endParaRPr>
        </a:p>
      </dgm:t>
    </dgm:pt>
    <dgm:pt modelId="{77387383-1255-4FDD-89B0-E4D30500E409}" type="sibTrans" cxnId="{FD64E8FD-0E02-4254-BDE2-9AF93A009119}">
      <dgm:prSet/>
      <dgm:spPr/>
      <dgm:t>
        <a:bodyPr/>
        <a:lstStyle/>
        <a:p>
          <a:endParaRPr lang="tr-TR" sz="1600" b="1">
            <a:solidFill>
              <a:schemeClr val="tx1"/>
            </a:solidFill>
            <a:latin typeface="Arial" pitchFamily="34" charset="0"/>
            <a:cs typeface="Arial" pitchFamily="34" charset="0"/>
          </a:endParaRPr>
        </a:p>
      </dgm:t>
    </dgm:pt>
    <dgm:pt modelId="{CB6EBEF9-04F2-497C-8CC6-424C5E115412}" type="pres">
      <dgm:prSet presAssocID="{01C78B32-E56D-4CF4-8074-F08C6E8A38B4}" presName="matrix" presStyleCnt="0">
        <dgm:presLayoutVars>
          <dgm:chMax val="1"/>
          <dgm:dir/>
          <dgm:resizeHandles val="exact"/>
        </dgm:presLayoutVars>
      </dgm:prSet>
      <dgm:spPr/>
      <dgm:t>
        <a:bodyPr/>
        <a:lstStyle/>
        <a:p>
          <a:endParaRPr lang="tr-TR"/>
        </a:p>
      </dgm:t>
    </dgm:pt>
    <dgm:pt modelId="{749327FD-B520-4128-9ED4-6BEF631BF375}" type="pres">
      <dgm:prSet presAssocID="{01C78B32-E56D-4CF4-8074-F08C6E8A38B4}" presName="axisShape" presStyleLbl="bgShp" presStyleIdx="0" presStyleCnt="1"/>
      <dgm:spPr/>
      <dgm:t>
        <a:bodyPr/>
        <a:lstStyle/>
        <a:p>
          <a:endParaRPr lang="tr-TR"/>
        </a:p>
      </dgm:t>
    </dgm:pt>
    <dgm:pt modelId="{36AFCBDF-FF27-4026-BB18-839BAC6630BE}" type="pres">
      <dgm:prSet presAssocID="{01C78B32-E56D-4CF4-8074-F08C6E8A38B4}" presName="rect1" presStyleLbl="node1" presStyleIdx="0" presStyleCnt="4" custScaleX="177843" custLinFactNeighborX="-37226">
        <dgm:presLayoutVars>
          <dgm:chMax val="0"/>
          <dgm:chPref val="0"/>
          <dgm:bulletEnabled val="1"/>
        </dgm:presLayoutVars>
      </dgm:prSet>
      <dgm:spPr/>
      <dgm:t>
        <a:bodyPr/>
        <a:lstStyle/>
        <a:p>
          <a:endParaRPr lang="tr-TR"/>
        </a:p>
      </dgm:t>
    </dgm:pt>
    <dgm:pt modelId="{5152C79A-5AA0-4219-8788-71BBC04A6FEF}" type="pres">
      <dgm:prSet presAssocID="{01C78B32-E56D-4CF4-8074-F08C6E8A38B4}" presName="rect2" presStyleLbl="node1" presStyleIdx="1" presStyleCnt="4" custScaleX="189995" custLinFactNeighborX="41017">
        <dgm:presLayoutVars>
          <dgm:chMax val="0"/>
          <dgm:chPref val="0"/>
          <dgm:bulletEnabled val="1"/>
        </dgm:presLayoutVars>
      </dgm:prSet>
      <dgm:spPr/>
      <dgm:t>
        <a:bodyPr/>
        <a:lstStyle/>
        <a:p>
          <a:endParaRPr lang="tr-TR"/>
        </a:p>
      </dgm:t>
    </dgm:pt>
    <dgm:pt modelId="{D7A74436-48CF-4809-932C-CA04098BB714}" type="pres">
      <dgm:prSet presAssocID="{01C78B32-E56D-4CF4-8074-F08C6E8A38B4}" presName="rect3" presStyleLbl="node1" presStyleIdx="2" presStyleCnt="4" custScaleX="177843" custLinFactNeighborX="-37226">
        <dgm:presLayoutVars>
          <dgm:chMax val="0"/>
          <dgm:chPref val="0"/>
          <dgm:bulletEnabled val="1"/>
        </dgm:presLayoutVars>
      </dgm:prSet>
      <dgm:spPr/>
      <dgm:t>
        <a:bodyPr/>
        <a:lstStyle/>
        <a:p>
          <a:endParaRPr lang="tr-TR"/>
        </a:p>
      </dgm:t>
    </dgm:pt>
    <dgm:pt modelId="{9A910600-7FF8-44C4-A774-CA220CC82320}" type="pres">
      <dgm:prSet presAssocID="{01C78B32-E56D-4CF4-8074-F08C6E8A38B4}" presName="rect4" presStyleLbl="node1" presStyleIdx="3" presStyleCnt="4" custScaleX="189995" custLinFactNeighborX="41017">
        <dgm:presLayoutVars>
          <dgm:chMax val="0"/>
          <dgm:chPref val="0"/>
          <dgm:bulletEnabled val="1"/>
        </dgm:presLayoutVars>
      </dgm:prSet>
      <dgm:spPr/>
      <dgm:t>
        <a:bodyPr/>
        <a:lstStyle/>
        <a:p>
          <a:endParaRPr lang="tr-TR"/>
        </a:p>
      </dgm:t>
    </dgm:pt>
  </dgm:ptLst>
  <dgm:cxnLst>
    <dgm:cxn modelId="{6FED4437-F455-4A5A-AC9F-E45E60F3AF59}" type="presOf" srcId="{36ED2F03-26CD-4C33-91E6-294BE0D4AA3C}" destId="{D7A74436-48CF-4809-932C-CA04098BB714}" srcOrd="0" destOrd="0" presId="urn:microsoft.com/office/officeart/2005/8/layout/matrix2"/>
    <dgm:cxn modelId="{645F9678-30BC-4709-A07B-063B4223451E}" type="presOf" srcId="{D4CA638B-67AE-439B-B10E-5B39F985D2B8}" destId="{36AFCBDF-FF27-4026-BB18-839BAC6630BE}" srcOrd="0" destOrd="0" presId="urn:microsoft.com/office/officeart/2005/8/layout/matrix2"/>
    <dgm:cxn modelId="{1E5AE0DD-CD3F-4BD7-9D6D-7D6E73BB85A0}" type="presOf" srcId="{01C78B32-E56D-4CF4-8074-F08C6E8A38B4}" destId="{CB6EBEF9-04F2-497C-8CC6-424C5E115412}" srcOrd="0" destOrd="0" presId="urn:microsoft.com/office/officeart/2005/8/layout/matrix2"/>
    <dgm:cxn modelId="{E5DFB31E-8EFC-4882-8B3E-54023A9FEA87}" srcId="{01C78B32-E56D-4CF4-8074-F08C6E8A38B4}" destId="{36ED2F03-26CD-4C33-91E6-294BE0D4AA3C}" srcOrd="2" destOrd="0" parTransId="{469B5D59-0422-43A9-9922-0C49DAC00D77}" sibTransId="{E5555980-B44A-4406-BCCE-EBC578A47B92}"/>
    <dgm:cxn modelId="{102FB867-0AF9-41FD-8526-A3AF9FFF27A4}" type="presOf" srcId="{91A878CE-EACB-43FA-9FEC-D0C581BB1FBE}" destId="{9A910600-7FF8-44C4-A774-CA220CC82320}" srcOrd="0" destOrd="0" presId="urn:microsoft.com/office/officeart/2005/8/layout/matrix2"/>
    <dgm:cxn modelId="{FD64E8FD-0E02-4254-BDE2-9AF93A009119}" srcId="{01C78B32-E56D-4CF4-8074-F08C6E8A38B4}" destId="{91A878CE-EACB-43FA-9FEC-D0C581BB1FBE}" srcOrd="3" destOrd="0" parTransId="{F49D421D-E5DE-42C7-8204-752C19FE2E43}" sibTransId="{77387383-1255-4FDD-89B0-E4D30500E409}"/>
    <dgm:cxn modelId="{3ED300AD-81A2-4021-B990-AB1995A7512E}" srcId="{01C78B32-E56D-4CF4-8074-F08C6E8A38B4}" destId="{576F33FC-7211-4AD4-88F4-BB0BD336C124}" srcOrd="1" destOrd="0" parTransId="{5C439775-2157-4BB0-B3C8-E3A394A2B03C}" sibTransId="{CF3E8216-C383-4D8F-B870-BE9B1D6A624C}"/>
    <dgm:cxn modelId="{3AE8308F-2778-4CB0-8539-63A557AF7C35}" srcId="{01C78B32-E56D-4CF4-8074-F08C6E8A38B4}" destId="{D4CA638B-67AE-439B-B10E-5B39F985D2B8}" srcOrd="0" destOrd="0" parTransId="{33AAB19F-582C-4D9E-8C57-8FA8033ECFDA}" sibTransId="{4B5DC235-3F4A-4E08-8C28-ED57C2AEBC00}"/>
    <dgm:cxn modelId="{68D3AC6F-DDE7-463E-B75C-04E533B7CEEB}" type="presOf" srcId="{576F33FC-7211-4AD4-88F4-BB0BD336C124}" destId="{5152C79A-5AA0-4219-8788-71BBC04A6FEF}" srcOrd="0" destOrd="0" presId="urn:microsoft.com/office/officeart/2005/8/layout/matrix2"/>
    <dgm:cxn modelId="{60242692-D778-4991-BF69-46B351194336}" type="presParOf" srcId="{CB6EBEF9-04F2-497C-8CC6-424C5E115412}" destId="{749327FD-B520-4128-9ED4-6BEF631BF375}" srcOrd="0" destOrd="0" presId="urn:microsoft.com/office/officeart/2005/8/layout/matrix2"/>
    <dgm:cxn modelId="{E060DB84-BA44-42BD-84A7-4FDFADF79B6E}" type="presParOf" srcId="{CB6EBEF9-04F2-497C-8CC6-424C5E115412}" destId="{36AFCBDF-FF27-4026-BB18-839BAC6630BE}" srcOrd="1" destOrd="0" presId="urn:microsoft.com/office/officeart/2005/8/layout/matrix2"/>
    <dgm:cxn modelId="{D584FBCB-076D-4992-BE1F-DB4395FB0175}" type="presParOf" srcId="{CB6EBEF9-04F2-497C-8CC6-424C5E115412}" destId="{5152C79A-5AA0-4219-8788-71BBC04A6FEF}" srcOrd="2" destOrd="0" presId="urn:microsoft.com/office/officeart/2005/8/layout/matrix2"/>
    <dgm:cxn modelId="{5C13769D-5995-40B4-85ED-0751D7565370}" type="presParOf" srcId="{CB6EBEF9-04F2-497C-8CC6-424C5E115412}" destId="{D7A74436-48CF-4809-932C-CA04098BB714}" srcOrd="3" destOrd="0" presId="urn:microsoft.com/office/officeart/2005/8/layout/matrix2"/>
    <dgm:cxn modelId="{F2FFEA70-0B68-494A-BA9B-BEAA778D0577}" type="presParOf" srcId="{CB6EBEF9-04F2-497C-8CC6-424C5E115412}" destId="{9A910600-7FF8-44C4-A774-CA220CC82320}"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27201C5-00CB-4D18-ACAB-9498EA521B7F}" type="doc">
      <dgm:prSet loTypeId="urn:microsoft.com/office/officeart/2005/8/layout/process3" loCatId="process" qsTypeId="urn:microsoft.com/office/officeart/2005/8/quickstyle/simple5" qsCatId="simple" csTypeId="urn:microsoft.com/office/officeart/2005/8/colors/colorful2" csCatId="colorful" phldr="1"/>
      <dgm:spPr/>
      <dgm:t>
        <a:bodyPr/>
        <a:lstStyle/>
        <a:p>
          <a:endParaRPr lang="tr-TR"/>
        </a:p>
      </dgm:t>
    </dgm:pt>
    <dgm:pt modelId="{5D12B708-C388-4FB3-935F-AC2366E7946C}">
      <dgm:prSet phldrT="[Metin]" custT="1"/>
      <dgm:spPr/>
      <dgm:t>
        <a:bodyPr/>
        <a:lstStyle/>
        <a:p>
          <a:r>
            <a:rPr lang="tr-TR" sz="2400" b="1" dirty="0" smtClean="0"/>
            <a:t>Kimler Başvurabilir</a:t>
          </a:r>
          <a:endParaRPr lang="tr-TR" sz="2400" b="1" dirty="0"/>
        </a:p>
      </dgm:t>
    </dgm:pt>
    <dgm:pt modelId="{D3C95709-583D-48BC-B5D1-FD12B5DE8F91}" type="parTrans" cxnId="{CAC68875-BFFD-4775-84E1-9565CA5AC6AE}">
      <dgm:prSet/>
      <dgm:spPr/>
      <dgm:t>
        <a:bodyPr/>
        <a:lstStyle/>
        <a:p>
          <a:endParaRPr lang="tr-TR"/>
        </a:p>
      </dgm:t>
    </dgm:pt>
    <dgm:pt modelId="{852C59A6-3B2A-4979-AED1-A00C3C073C8A}" type="sibTrans" cxnId="{CAC68875-BFFD-4775-84E1-9565CA5AC6AE}">
      <dgm:prSet/>
      <dgm:spPr/>
      <dgm:t>
        <a:bodyPr/>
        <a:lstStyle/>
        <a:p>
          <a:endParaRPr lang="tr-TR"/>
        </a:p>
      </dgm:t>
    </dgm:pt>
    <dgm:pt modelId="{604A9169-B88E-4245-96FE-A0392E9C8B5A}">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2200" dirty="0" smtClean="0"/>
            <a:t>En Az 10 Yıl Deneyimli Öğretim Üyesi</a:t>
          </a:r>
          <a:endParaRPr lang="tr-TR" sz="2200" dirty="0"/>
        </a:p>
      </dgm:t>
    </dgm:pt>
    <dgm:pt modelId="{1371F8E4-71C9-483E-8F71-B9C0C6E2706C}" type="parTrans" cxnId="{3A1EA1FF-4367-46D2-B015-6D6834E8A574}">
      <dgm:prSet/>
      <dgm:spPr/>
      <dgm:t>
        <a:bodyPr/>
        <a:lstStyle/>
        <a:p>
          <a:endParaRPr lang="tr-TR"/>
        </a:p>
      </dgm:t>
    </dgm:pt>
    <dgm:pt modelId="{B2B67874-1A48-4B73-9DF9-4DC2FDB0CC3C}" type="sibTrans" cxnId="{3A1EA1FF-4367-46D2-B015-6D6834E8A574}">
      <dgm:prSet/>
      <dgm:spPr/>
      <dgm:t>
        <a:bodyPr/>
        <a:lstStyle/>
        <a:p>
          <a:endParaRPr lang="tr-TR"/>
        </a:p>
      </dgm:t>
    </dgm:pt>
    <dgm:pt modelId="{DB589D2E-2095-42CF-9E56-EDECD841EE79}">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2200" dirty="0" smtClean="0"/>
            <a:t>Düzenleme Kurulu Başkanı</a:t>
          </a:r>
          <a:endParaRPr lang="tr-TR" sz="2200" dirty="0"/>
        </a:p>
      </dgm:t>
    </dgm:pt>
    <dgm:pt modelId="{00DBB412-1F6B-4744-BAA8-1049406E1289}" type="parTrans" cxnId="{A9CB02CB-247C-427D-A0F6-C3B0FEB7788B}">
      <dgm:prSet/>
      <dgm:spPr/>
      <dgm:t>
        <a:bodyPr/>
        <a:lstStyle/>
        <a:p>
          <a:endParaRPr lang="tr-TR"/>
        </a:p>
      </dgm:t>
    </dgm:pt>
    <dgm:pt modelId="{4A0E0FAE-C370-4041-801B-6CADDE9D6FA6}" type="sibTrans" cxnId="{A9CB02CB-247C-427D-A0F6-C3B0FEB7788B}">
      <dgm:prSet/>
      <dgm:spPr/>
      <dgm:t>
        <a:bodyPr/>
        <a:lstStyle/>
        <a:p>
          <a:endParaRPr lang="tr-TR"/>
        </a:p>
      </dgm:t>
    </dgm:pt>
    <dgm:pt modelId="{57B3F2FC-E6CA-402A-8237-094C1FE82527}" type="pres">
      <dgm:prSet presAssocID="{227201C5-00CB-4D18-ACAB-9498EA521B7F}" presName="linearFlow" presStyleCnt="0">
        <dgm:presLayoutVars>
          <dgm:dir/>
          <dgm:animLvl val="lvl"/>
          <dgm:resizeHandles val="exact"/>
        </dgm:presLayoutVars>
      </dgm:prSet>
      <dgm:spPr/>
      <dgm:t>
        <a:bodyPr/>
        <a:lstStyle/>
        <a:p>
          <a:endParaRPr lang="tr-TR"/>
        </a:p>
      </dgm:t>
    </dgm:pt>
    <dgm:pt modelId="{2F058C60-635B-40B4-A0E5-F45C9EB50C74}" type="pres">
      <dgm:prSet presAssocID="{5D12B708-C388-4FB3-935F-AC2366E7946C}" presName="composite" presStyleCnt="0"/>
      <dgm:spPr/>
    </dgm:pt>
    <dgm:pt modelId="{2EC684A9-2EDA-4EA4-AB36-DEA93138E478}" type="pres">
      <dgm:prSet presAssocID="{5D12B708-C388-4FB3-935F-AC2366E7946C}" presName="parTx" presStyleLbl="node1" presStyleIdx="0" presStyleCnt="1">
        <dgm:presLayoutVars>
          <dgm:chMax val="0"/>
          <dgm:chPref val="0"/>
          <dgm:bulletEnabled val="1"/>
        </dgm:presLayoutVars>
      </dgm:prSet>
      <dgm:spPr/>
      <dgm:t>
        <a:bodyPr/>
        <a:lstStyle/>
        <a:p>
          <a:endParaRPr lang="tr-TR"/>
        </a:p>
      </dgm:t>
    </dgm:pt>
    <dgm:pt modelId="{952A94DE-D61D-4E09-BA6F-2BD2A7F340A6}" type="pres">
      <dgm:prSet presAssocID="{5D12B708-C388-4FB3-935F-AC2366E7946C}" presName="parSh" presStyleLbl="node1" presStyleIdx="0" presStyleCnt="1"/>
      <dgm:spPr/>
      <dgm:t>
        <a:bodyPr/>
        <a:lstStyle/>
        <a:p>
          <a:endParaRPr lang="tr-TR"/>
        </a:p>
      </dgm:t>
    </dgm:pt>
    <dgm:pt modelId="{436153E3-CA11-4D51-AD7D-6A6514FA747D}" type="pres">
      <dgm:prSet presAssocID="{5D12B708-C388-4FB3-935F-AC2366E7946C}" presName="desTx" presStyleLbl="fgAcc1" presStyleIdx="0" presStyleCnt="1">
        <dgm:presLayoutVars>
          <dgm:bulletEnabled val="1"/>
        </dgm:presLayoutVars>
      </dgm:prSet>
      <dgm:spPr/>
      <dgm:t>
        <a:bodyPr/>
        <a:lstStyle/>
        <a:p>
          <a:endParaRPr lang="tr-TR"/>
        </a:p>
      </dgm:t>
    </dgm:pt>
  </dgm:ptLst>
  <dgm:cxnLst>
    <dgm:cxn modelId="{A9CB02CB-247C-427D-A0F6-C3B0FEB7788B}" srcId="{5D12B708-C388-4FB3-935F-AC2366E7946C}" destId="{DB589D2E-2095-42CF-9E56-EDECD841EE79}" srcOrd="1" destOrd="0" parTransId="{00DBB412-1F6B-4744-BAA8-1049406E1289}" sibTransId="{4A0E0FAE-C370-4041-801B-6CADDE9D6FA6}"/>
    <dgm:cxn modelId="{8BC6D2AA-827B-43B1-9469-6FC66CD5A292}" type="presOf" srcId="{5D12B708-C388-4FB3-935F-AC2366E7946C}" destId="{952A94DE-D61D-4E09-BA6F-2BD2A7F340A6}" srcOrd="1" destOrd="0" presId="urn:microsoft.com/office/officeart/2005/8/layout/process3"/>
    <dgm:cxn modelId="{626B9B5C-49EC-48CA-BC27-82924B342EBB}" type="presOf" srcId="{604A9169-B88E-4245-96FE-A0392E9C8B5A}" destId="{436153E3-CA11-4D51-AD7D-6A6514FA747D}" srcOrd="0" destOrd="0" presId="urn:microsoft.com/office/officeart/2005/8/layout/process3"/>
    <dgm:cxn modelId="{CAC68875-BFFD-4775-84E1-9565CA5AC6AE}" srcId="{227201C5-00CB-4D18-ACAB-9498EA521B7F}" destId="{5D12B708-C388-4FB3-935F-AC2366E7946C}" srcOrd="0" destOrd="0" parTransId="{D3C95709-583D-48BC-B5D1-FD12B5DE8F91}" sibTransId="{852C59A6-3B2A-4979-AED1-A00C3C073C8A}"/>
    <dgm:cxn modelId="{22D7B38D-5EE9-41A0-87CC-5D85E77CFC19}" type="presOf" srcId="{227201C5-00CB-4D18-ACAB-9498EA521B7F}" destId="{57B3F2FC-E6CA-402A-8237-094C1FE82527}" srcOrd="0" destOrd="0" presId="urn:microsoft.com/office/officeart/2005/8/layout/process3"/>
    <dgm:cxn modelId="{3D18E633-512B-4ECB-B4E5-B6BA515C0BAE}" type="presOf" srcId="{5D12B708-C388-4FB3-935F-AC2366E7946C}" destId="{2EC684A9-2EDA-4EA4-AB36-DEA93138E478}" srcOrd="0" destOrd="0" presId="urn:microsoft.com/office/officeart/2005/8/layout/process3"/>
    <dgm:cxn modelId="{3A1EA1FF-4367-46D2-B015-6D6834E8A574}" srcId="{5D12B708-C388-4FB3-935F-AC2366E7946C}" destId="{604A9169-B88E-4245-96FE-A0392E9C8B5A}" srcOrd="0" destOrd="0" parTransId="{1371F8E4-71C9-483E-8F71-B9C0C6E2706C}" sibTransId="{B2B67874-1A48-4B73-9DF9-4DC2FDB0CC3C}"/>
    <dgm:cxn modelId="{5A245FD1-EE99-4D47-A037-017699F299D5}" type="presOf" srcId="{DB589D2E-2095-42CF-9E56-EDECD841EE79}" destId="{436153E3-CA11-4D51-AD7D-6A6514FA747D}" srcOrd="0" destOrd="1" presId="urn:microsoft.com/office/officeart/2005/8/layout/process3"/>
    <dgm:cxn modelId="{A221EB35-C17E-4716-BF94-041D3DB5D9F9}" type="presParOf" srcId="{57B3F2FC-E6CA-402A-8237-094C1FE82527}" destId="{2F058C60-635B-40B4-A0E5-F45C9EB50C74}" srcOrd="0" destOrd="0" presId="urn:microsoft.com/office/officeart/2005/8/layout/process3"/>
    <dgm:cxn modelId="{2905E700-17A0-4AB3-B3CB-50EABB01020A}" type="presParOf" srcId="{2F058C60-635B-40B4-A0E5-F45C9EB50C74}" destId="{2EC684A9-2EDA-4EA4-AB36-DEA93138E478}" srcOrd="0" destOrd="0" presId="urn:microsoft.com/office/officeart/2005/8/layout/process3"/>
    <dgm:cxn modelId="{8CB5BC2D-08FB-4308-86E6-80C7828ADF20}" type="presParOf" srcId="{2F058C60-635B-40B4-A0E5-F45C9EB50C74}" destId="{952A94DE-D61D-4E09-BA6F-2BD2A7F340A6}" srcOrd="1" destOrd="0" presId="urn:microsoft.com/office/officeart/2005/8/layout/process3"/>
    <dgm:cxn modelId="{CDF1D7CE-B076-4AAC-AE15-B93134E4C6AD}" type="presParOf" srcId="{2F058C60-635B-40B4-A0E5-F45C9EB50C74}" destId="{436153E3-CA11-4D51-AD7D-6A6514FA747D}"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006924A-8711-40E1-B50F-76191699193A}"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2D602C07-5782-4273-996D-17FE2DA727B4}">
      <dgm:prSet phldrT="[Text]" custT="1"/>
      <dgm:spPr/>
      <dgm:t>
        <a:bodyPr/>
        <a:lstStyle/>
        <a:p>
          <a:r>
            <a:rPr lang="tr-TR" sz="2000" dirty="0" smtClean="0">
              <a:latin typeface="Arial" pitchFamily="34" charset="0"/>
              <a:cs typeface="Arial" pitchFamily="34" charset="0"/>
            </a:rPr>
            <a:t>Eğitim Etkinlikleri</a:t>
          </a:r>
          <a:endParaRPr lang="tr-TR" sz="2000" dirty="0">
            <a:latin typeface="Arial" pitchFamily="34" charset="0"/>
            <a:cs typeface="Arial" pitchFamily="34" charset="0"/>
          </a:endParaRPr>
        </a:p>
      </dgm:t>
    </dgm:pt>
    <dgm:pt modelId="{92927E1B-7EA9-457D-B009-C0EFE54B8AF9}" type="parTrans" cxnId="{A24111A6-F30A-4A2F-91CB-73CC68273F46}">
      <dgm:prSet/>
      <dgm:spPr/>
      <dgm:t>
        <a:bodyPr/>
        <a:lstStyle/>
        <a:p>
          <a:endParaRPr lang="tr-TR" sz="1600">
            <a:latin typeface="Arial" pitchFamily="34" charset="0"/>
            <a:cs typeface="Arial" pitchFamily="34" charset="0"/>
          </a:endParaRPr>
        </a:p>
      </dgm:t>
    </dgm:pt>
    <dgm:pt modelId="{0FA65469-670A-4B71-9832-47DBB634352A}" type="sibTrans" cxnId="{A24111A6-F30A-4A2F-91CB-73CC68273F46}">
      <dgm:prSet/>
      <dgm:spPr/>
      <dgm:t>
        <a:bodyPr/>
        <a:lstStyle/>
        <a:p>
          <a:endParaRPr lang="tr-TR" sz="1600">
            <a:latin typeface="Arial" pitchFamily="34" charset="0"/>
            <a:cs typeface="Arial" pitchFamily="34" charset="0"/>
          </a:endParaRPr>
        </a:p>
      </dgm:t>
    </dgm:pt>
    <dgm:pt modelId="{D60C6CE4-C111-40C2-B2AF-D91B00780067}">
      <dgm:prSet phldrT="[Text]" custT="1"/>
      <dgm:spPr/>
      <dgm:t>
        <a:bodyPr/>
        <a:lstStyle/>
        <a:p>
          <a:pPr>
            <a:lnSpc>
              <a:spcPct val="100000"/>
            </a:lnSpc>
            <a:spcAft>
              <a:spcPts val="600"/>
            </a:spcAft>
          </a:pPr>
          <a:r>
            <a:rPr lang="tr-TR" sz="1600" dirty="0" smtClean="0">
              <a:latin typeface="Arial" pitchFamily="34" charset="0"/>
              <a:cs typeface="Arial" pitchFamily="34" charset="0"/>
            </a:rPr>
            <a:t>Doktora öğrencilerine veya doktoralı araştırmacılara yönelik teorik veya pratik uygulamalar içeren proje hazırlama eğitimleri</a:t>
          </a:r>
          <a:endParaRPr lang="tr-TR" sz="1600" dirty="0">
            <a:latin typeface="Arial" pitchFamily="34" charset="0"/>
            <a:cs typeface="Arial" pitchFamily="34" charset="0"/>
          </a:endParaRPr>
        </a:p>
      </dgm:t>
    </dgm:pt>
    <dgm:pt modelId="{5E29D701-0C2D-4BA0-913B-736421AB2BB1}" type="sibTrans" cxnId="{5BDC5B74-46C0-4150-BEC0-243B5DE29C24}">
      <dgm:prSet/>
      <dgm:spPr/>
      <dgm:t>
        <a:bodyPr/>
        <a:lstStyle/>
        <a:p>
          <a:endParaRPr lang="tr-TR" sz="1600">
            <a:latin typeface="Arial" pitchFamily="34" charset="0"/>
            <a:cs typeface="Arial" pitchFamily="34" charset="0"/>
          </a:endParaRPr>
        </a:p>
      </dgm:t>
    </dgm:pt>
    <dgm:pt modelId="{E9CE4C9A-67F8-4C99-8AC7-A34C1015AB0B}" type="parTrans" cxnId="{5BDC5B74-46C0-4150-BEC0-243B5DE29C24}">
      <dgm:prSet/>
      <dgm:spPr/>
      <dgm:t>
        <a:bodyPr/>
        <a:lstStyle/>
        <a:p>
          <a:endParaRPr lang="tr-TR" sz="1600">
            <a:latin typeface="Arial" pitchFamily="34" charset="0"/>
            <a:cs typeface="Arial" pitchFamily="34" charset="0"/>
          </a:endParaRPr>
        </a:p>
      </dgm:t>
    </dgm:pt>
    <dgm:pt modelId="{06C7A3DF-445B-4309-808E-A350872630DF}" type="pres">
      <dgm:prSet presAssocID="{B006924A-8711-40E1-B50F-76191699193A}" presName="Name0" presStyleCnt="0">
        <dgm:presLayoutVars>
          <dgm:dir/>
          <dgm:animLvl val="lvl"/>
          <dgm:resizeHandles val="exact"/>
        </dgm:presLayoutVars>
      </dgm:prSet>
      <dgm:spPr/>
      <dgm:t>
        <a:bodyPr/>
        <a:lstStyle/>
        <a:p>
          <a:endParaRPr lang="tr-TR"/>
        </a:p>
      </dgm:t>
    </dgm:pt>
    <dgm:pt modelId="{D11920A3-0AC6-4F46-ACB9-25365E10BB67}" type="pres">
      <dgm:prSet presAssocID="{2D602C07-5782-4273-996D-17FE2DA727B4}" presName="composite" presStyleCnt="0"/>
      <dgm:spPr/>
      <dgm:t>
        <a:bodyPr/>
        <a:lstStyle/>
        <a:p>
          <a:endParaRPr lang="tr-TR"/>
        </a:p>
      </dgm:t>
    </dgm:pt>
    <dgm:pt modelId="{60D482F5-C83D-4079-ABF1-C9D7B4C1C2D0}" type="pres">
      <dgm:prSet presAssocID="{2D602C07-5782-4273-996D-17FE2DA727B4}" presName="parTx" presStyleLbl="alignNode1" presStyleIdx="0" presStyleCnt="1" custLinFactNeighborY="-3075">
        <dgm:presLayoutVars>
          <dgm:chMax val="0"/>
          <dgm:chPref val="0"/>
          <dgm:bulletEnabled val="1"/>
        </dgm:presLayoutVars>
      </dgm:prSet>
      <dgm:spPr/>
      <dgm:t>
        <a:bodyPr/>
        <a:lstStyle/>
        <a:p>
          <a:endParaRPr lang="tr-TR"/>
        </a:p>
      </dgm:t>
    </dgm:pt>
    <dgm:pt modelId="{E6F27EFF-AE6E-43A4-BBEF-052B246CE70C}" type="pres">
      <dgm:prSet presAssocID="{2D602C07-5782-4273-996D-17FE2DA727B4}" presName="desTx" presStyleLbl="alignAccFollowNode1" presStyleIdx="0" presStyleCnt="1" custScaleY="100000" custLinFactNeighborX="2564" custLinFactNeighborY="-5401">
        <dgm:presLayoutVars>
          <dgm:bulletEnabled val="1"/>
        </dgm:presLayoutVars>
      </dgm:prSet>
      <dgm:spPr/>
      <dgm:t>
        <a:bodyPr/>
        <a:lstStyle/>
        <a:p>
          <a:endParaRPr lang="tr-TR"/>
        </a:p>
      </dgm:t>
    </dgm:pt>
  </dgm:ptLst>
  <dgm:cxnLst>
    <dgm:cxn modelId="{A24111A6-F30A-4A2F-91CB-73CC68273F46}" srcId="{B006924A-8711-40E1-B50F-76191699193A}" destId="{2D602C07-5782-4273-996D-17FE2DA727B4}" srcOrd="0" destOrd="0" parTransId="{92927E1B-7EA9-457D-B009-C0EFE54B8AF9}" sibTransId="{0FA65469-670A-4B71-9832-47DBB634352A}"/>
    <dgm:cxn modelId="{44B9DC93-EBAC-4805-B68F-4F4C4685DECE}" type="presOf" srcId="{D60C6CE4-C111-40C2-B2AF-D91B00780067}" destId="{E6F27EFF-AE6E-43A4-BBEF-052B246CE70C}" srcOrd="0" destOrd="0" presId="urn:microsoft.com/office/officeart/2005/8/layout/hList1"/>
    <dgm:cxn modelId="{5BDC5B74-46C0-4150-BEC0-243B5DE29C24}" srcId="{2D602C07-5782-4273-996D-17FE2DA727B4}" destId="{D60C6CE4-C111-40C2-B2AF-D91B00780067}" srcOrd="0" destOrd="0" parTransId="{E9CE4C9A-67F8-4C99-8AC7-A34C1015AB0B}" sibTransId="{5E29D701-0C2D-4BA0-913B-736421AB2BB1}"/>
    <dgm:cxn modelId="{985C6A29-C930-4062-A34C-B59C4C34B81A}" type="presOf" srcId="{2D602C07-5782-4273-996D-17FE2DA727B4}" destId="{60D482F5-C83D-4079-ABF1-C9D7B4C1C2D0}" srcOrd="0" destOrd="0" presId="urn:microsoft.com/office/officeart/2005/8/layout/hList1"/>
    <dgm:cxn modelId="{D57AE92D-0952-4381-A85E-634541D503FF}" type="presOf" srcId="{B006924A-8711-40E1-B50F-76191699193A}" destId="{06C7A3DF-445B-4309-808E-A350872630DF}" srcOrd="0" destOrd="0" presId="urn:microsoft.com/office/officeart/2005/8/layout/hList1"/>
    <dgm:cxn modelId="{3921B003-5C02-4D8D-B11C-A084A034FB98}" type="presParOf" srcId="{06C7A3DF-445B-4309-808E-A350872630DF}" destId="{D11920A3-0AC6-4F46-ACB9-25365E10BB67}" srcOrd="0" destOrd="0" presId="urn:microsoft.com/office/officeart/2005/8/layout/hList1"/>
    <dgm:cxn modelId="{2B177C12-4296-4691-9235-505D2E3B5AA3}" type="presParOf" srcId="{D11920A3-0AC6-4F46-ACB9-25365E10BB67}" destId="{60D482F5-C83D-4079-ABF1-C9D7B4C1C2D0}" srcOrd="0" destOrd="0" presId="urn:microsoft.com/office/officeart/2005/8/layout/hList1"/>
    <dgm:cxn modelId="{7A927DD4-F6BB-4FC2-8966-7A1FF6CAB9DD}" type="presParOf" srcId="{D11920A3-0AC6-4F46-ACB9-25365E10BB67}" destId="{E6F27EFF-AE6E-43A4-BBEF-052B246CE70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27201C5-00CB-4D18-ACAB-9498EA521B7F}" type="doc">
      <dgm:prSet loTypeId="urn:microsoft.com/office/officeart/2005/8/layout/process3" loCatId="process" qsTypeId="urn:microsoft.com/office/officeart/2005/8/quickstyle/simple5" qsCatId="simple" csTypeId="urn:microsoft.com/office/officeart/2005/8/colors/colorful2" csCatId="colorful" phldr="1"/>
      <dgm:spPr/>
      <dgm:t>
        <a:bodyPr/>
        <a:lstStyle/>
        <a:p>
          <a:endParaRPr lang="tr-TR"/>
        </a:p>
      </dgm:t>
    </dgm:pt>
    <dgm:pt modelId="{5D12B708-C388-4FB3-935F-AC2366E7946C}">
      <dgm:prSet phldrT="[Metin]" custT="1"/>
      <dgm:spPr/>
      <dgm:t>
        <a:bodyPr/>
        <a:lstStyle/>
        <a:p>
          <a:r>
            <a:rPr lang="tr-TR" sz="2400" b="1" dirty="0" smtClean="0"/>
            <a:t>Kimler Başvurabilir</a:t>
          </a:r>
          <a:endParaRPr lang="tr-TR" sz="2400" b="1" dirty="0"/>
        </a:p>
      </dgm:t>
    </dgm:pt>
    <dgm:pt modelId="{D3C95709-583D-48BC-B5D1-FD12B5DE8F91}" type="parTrans" cxnId="{CAC68875-BFFD-4775-84E1-9565CA5AC6AE}">
      <dgm:prSet/>
      <dgm:spPr/>
      <dgm:t>
        <a:bodyPr/>
        <a:lstStyle/>
        <a:p>
          <a:endParaRPr lang="tr-TR"/>
        </a:p>
      </dgm:t>
    </dgm:pt>
    <dgm:pt modelId="{852C59A6-3B2A-4979-AED1-A00C3C073C8A}" type="sibTrans" cxnId="{CAC68875-BFFD-4775-84E1-9565CA5AC6AE}">
      <dgm:prSet/>
      <dgm:spPr/>
      <dgm:t>
        <a:bodyPr/>
        <a:lstStyle/>
        <a:p>
          <a:endParaRPr lang="tr-TR"/>
        </a:p>
      </dgm:t>
    </dgm:pt>
    <dgm:pt modelId="{604A9169-B88E-4245-96FE-A0392E9C8B5A}">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2200" dirty="0" smtClean="0"/>
            <a:t>TÜBİTAK Projesi Yürütmüş Öğretim Üyesi</a:t>
          </a:r>
          <a:endParaRPr lang="tr-TR" sz="2200" dirty="0"/>
        </a:p>
      </dgm:t>
    </dgm:pt>
    <dgm:pt modelId="{1371F8E4-71C9-483E-8F71-B9C0C6E2706C}" type="parTrans" cxnId="{3A1EA1FF-4367-46D2-B015-6D6834E8A574}">
      <dgm:prSet/>
      <dgm:spPr/>
      <dgm:t>
        <a:bodyPr/>
        <a:lstStyle/>
        <a:p>
          <a:endParaRPr lang="tr-TR"/>
        </a:p>
      </dgm:t>
    </dgm:pt>
    <dgm:pt modelId="{B2B67874-1A48-4B73-9DF9-4DC2FDB0CC3C}" type="sibTrans" cxnId="{3A1EA1FF-4367-46D2-B015-6D6834E8A574}">
      <dgm:prSet/>
      <dgm:spPr/>
      <dgm:t>
        <a:bodyPr/>
        <a:lstStyle/>
        <a:p>
          <a:endParaRPr lang="tr-TR"/>
        </a:p>
      </dgm:t>
    </dgm:pt>
    <dgm:pt modelId="{6938F8D2-3648-4A82-999C-6114330AB657}">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2200" dirty="0" smtClean="0"/>
            <a:t>Etkinlik Koordinatörü</a:t>
          </a:r>
          <a:endParaRPr lang="tr-TR" sz="2200" dirty="0"/>
        </a:p>
      </dgm:t>
    </dgm:pt>
    <dgm:pt modelId="{A7E4B9AA-5DA0-45F2-9535-4E1E87BB3BE2}" type="parTrans" cxnId="{43E91833-22FA-4F8A-853D-17E5D8255C89}">
      <dgm:prSet/>
      <dgm:spPr/>
      <dgm:t>
        <a:bodyPr/>
        <a:lstStyle/>
        <a:p>
          <a:endParaRPr lang="tr-TR"/>
        </a:p>
      </dgm:t>
    </dgm:pt>
    <dgm:pt modelId="{76CD6DDA-1C31-4342-B53E-6F10A9245CA8}" type="sibTrans" cxnId="{43E91833-22FA-4F8A-853D-17E5D8255C89}">
      <dgm:prSet/>
      <dgm:spPr/>
      <dgm:t>
        <a:bodyPr/>
        <a:lstStyle/>
        <a:p>
          <a:endParaRPr lang="tr-TR"/>
        </a:p>
      </dgm:t>
    </dgm:pt>
    <dgm:pt modelId="{57B3F2FC-E6CA-402A-8237-094C1FE82527}" type="pres">
      <dgm:prSet presAssocID="{227201C5-00CB-4D18-ACAB-9498EA521B7F}" presName="linearFlow" presStyleCnt="0">
        <dgm:presLayoutVars>
          <dgm:dir/>
          <dgm:animLvl val="lvl"/>
          <dgm:resizeHandles val="exact"/>
        </dgm:presLayoutVars>
      </dgm:prSet>
      <dgm:spPr/>
      <dgm:t>
        <a:bodyPr/>
        <a:lstStyle/>
        <a:p>
          <a:endParaRPr lang="tr-TR"/>
        </a:p>
      </dgm:t>
    </dgm:pt>
    <dgm:pt modelId="{2F058C60-635B-40B4-A0E5-F45C9EB50C74}" type="pres">
      <dgm:prSet presAssocID="{5D12B708-C388-4FB3-935F-AC2366E7946C}" presName="composite" presStyleCnt="0"/>
      <dgm:spPr/>
    </dgm:pt>
    <dgm:pt modelId="{2EC684A9-2EDA-4EA4-AB36-DEA93138E478}" type="pres">
      <dgm:prSet presAssocID="{5D12B708-C388-4FB3-935F-AC2366E7946C}" presName="parTx" presStyleLbl="node1" presStyleIdx="0" presStyleCnt="1">
        <dgm:presLayoutVars>
          <dgm:chMax val="0"/>
          <dgm:chPref val="0"/>
          <dgm:bulletEnabled val="1"/>
        </dgm:presLayoutVars>
      </dgm:prSet>
      <dgm:spPr/>
      <dgm:t>
        <a:bodyPr/>
        <a:lstStyle/>
        <a:p>
          <a:endParaRPr lang="tr-TR"/>
        </a:p>
      </dgm:t>
    </dgm:pt>
    <dgm:pt modelId="{952A94DE-D61D-4E09-BA6F-2BD2A7F340A6}" type="pres">
      <dgm:prSet presAssocID="{5D12B708-C388-4FB3-935F-AC2366E7946C}" presName="parSh" presStyleLbl="node1" presStyleIdx="0" presStyleCnt="1"/>
      <dgm:spPr/>
      <dgm:t>
        <a:bodyPr/>
        <a:lstStyle/>
        <a:p>
          <a:endParaRPr lang="tr-TR"/>
        </a:p>
      </dgm:t>
    </dgm:pt>
    <dgm:pt modelId="{436153E3-CA11-4D51-AD7D-6A6514FA747D}" type="pres">
      <dgm:prSet presAssocID="{5D12B708-C388-4FB3-935F-AC2366E7946C}" presName="desTx" presStyleLbl="fgAcc1" presStyleIdx="0" presStyleCnt="1">
        <dgm:presLayoutVars>
          <dgm:bulletEnabled val="1"/>
        </dgm:presLayoutVars>
      </dgm:prSet>
      <dgm:spPr/>
      <dgm:t>
        <a:bodyPr/>
        <a:lstStyle/>
        <a:p>
          <a:endParaRPr lang="tr-TR"/>
        </a:p>
      </dgm:t>
    </dgm:pt>
  </dgm:ptLst>
  <dgm:cxnLst>
    <dgm:cxn modelId="{407B81AF-29E4-461A-8109-74A4F2BBB45E}" type="presOf" srcId="{5D12B708-C388-4FB3-935F-AC2366E7946C}" destId="{2EC684A9-2EDA-4EA4-AB36-DEA93138E478}" srcOrd="0" destOrd="0" presId="urn:microsoft.com/office/officeart/2005/8/layout/process3"/>
    <dgm:cxn modelId="{43E91833-22FA-4F8A-853D-17E5D8255C89}" srcId="{5D12B708-C388-4FB3-935F-AC2366E7946C}" destId="{6938F8D2-3648-4A82-999C-6114330AB657}" srcOrd="1" destOrd="0" parTransId="{A7E4B9AA-5DA0-45F2-9535-4E1E87BB3BE2}" sibTransId="{76CD6DDA-1C31-4342-B53E-6F10A9245CA8}"/>
    <dgm:cxn modelId="{3A1EA1FF-4367-46D2-B015-6D6834E8A574}" srcId="{5D12B708-C388-4FB3-935F-AC2366E7946C}" destId="{604A9169-B88E-4245-96FE-A0392E9C8B5A}" srcOrd="0" destOrd="0" parTransId="{1371F8E4-71C9-483E-8F71-B9C0C6E2706C}" sibTransId="{B2B67874-1A48-4B73-9DF9-4DC2FDB0CC3C}"/>
    <dgm:cxn modelId="{C51141FF-171B-4DC6-85B9-839CFB16E08D}" type="presOf" srcId="{5D12B708-C388-4FB3-935F-AC2366E7946C}" destId="{952A94DE-D61D-4E09-BA6F-2BD2A7F340A6}" srcOrd="1" destOrd="0" presId="urn:microsoft.com/office/officeart/2005/8/layout/process3"/>
    <dgm:cxn modelId="{AB822DA3-F9F3-439D-926F-F21FDA580ACF}" type="presOf" srcId="{6938F8D2-3648-4A82-999C-6114330AB657}" destId="{436153E3-CA11-4D51-AD7D-6A6514FA747D}" srcOrd="0" destOrd="1" presId="urn:microsoft.com/office/officeart/2005/8/layout/process3"/>
    <dgm:cxn modelId="{351E10D5-1FA4-435F-A9FE-B45C8D575299}" type="presOf" srcId="{227201C5-00CB-4D18-ACAB-9498EA521B7F}" destId="{57B3F2FC-E6CA-402A-8237-094C1FE82527}" srcOrd="0" destOrd="0" presId="urn:microsoft.com/office/officeart/2005/8/layout/process3"/>
    <dgm:cxn modelId="{871FE020-7630-4FD6-93A2-94E1093F93F1}" type="presOf" srcId="{604A9169-B88E-4245-96FE-A0392E9C8B5A}" destId="{436153E3-CA11-4D51-AD7D-6A6514FA747D}" srcOrd="0" destOrd="0" presId="urn:microsoft.com/office/officeart/2005/8/layout/process3"/>
    <dgm:cxn modelId="{CAC68875-BFFD-4775-84E1-9565CA5AC6AE}" srcId="{227201C5-00CB-4D18-ACAB-9498EA521B7F}" destId="{5D12B708-C388-4FB3-935F-AC2366E7946C}" srcOrd="0" destOrd="0" parTransId="{D3C95709-583D-48BC-B5D1-FD12B5DE8F91}" sibTransId="{852C59A6-3B2A-4979-AED1-A00C3C073C8A}"/>
    <dgm:cxn modelId="{3356FA08-365A-45C2-947E-F2AFF543C6DE}" type="presParOf" srcId="{57B3F2FC-E6CA-402A-8237-094C1FE82527}" destId="{2F058C60-635B-40B4-A0E5-F45C9EB50C74}" srcOrd="0" destOrd="0" presId="urn:microsoft.com/office/officeart/2005/8/layout/process3"/>
    <dgm:cxn modelId="{44781D2D-CA14-4290-9466-F2CCA9E60E2F}" type="presParOf" srcId="{2F058C60-635B-40B4-A0E5-F45C9EB50C74}" destId="{2EC684A9-2EDA-4EA4-AB36-DEA93138E478}" srcOrd="0" destOrd="0" presId="urn:microsoft.com/office/officeart/2005/8/layout/process3"/>
    <dgm:cxn modelId="{6E6A8A58-61F0-4A55-8DA6-F72A0EDC3173}" type="presParOf" srcId="{2F058C60-635B-40B4-A0E5-F45C9EB50C74}" destId="{952A94DE-D61D-4E09-BA6F-2BD2A7F340A6}" srcOrd="1" destOrd="0" presId="urn:microsoft.com/office/officeart/2005/8/layout/process3"/>
    <dgm:cxn modelId="{5C6D8F75-BF46-4570-ABAA-DC609F088FF0}" type="presParOf" srcId="{2F058C60-635B-40B4-A0E5-F45C9EB50C74}" destId="{436153E3-CA11-4D51-AD7D-6A6514FA747D}" srcOrd="2" destOrd="0" presId="urn:microsoft.com/office/officeart/2005/8/layout/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AFF370D-9EFA-4DF3-8AFA-6E80AADE9AD0}" type="doc">
      <dgm:prSet loTypeId="urn:microsoft.com/office/officeart/2005/8/layout/lProcess2" loCatId="list" qsTypeId="urn:microsoft.com/office/officeart/2005/8/quickstyle/simple1" qsCatId="simple" csTypeId="urn:microsoft.com/office/officeart/2005/8/colors/accent3_2" csCatId="accent3" phldr="1"/>
      <dgm:spPr/>
      <dgm:t>
        <a:bodyPr/>
        <a:lstStyle/>
        <a:p>
          <a:endParaRPr lang="tr-TR"/>
        </a:p>
      </dgm:t>
    </dgm:pt>
    <dgm:pt modelId="{812DC2E7-87C8-40B4-8D65-BE083B1366EF}">
      <dgm:prSet phldrT="[Metin]" custT="1"/>
      <dgm:spPr/>
      <dgm:t>
        <a:bodyPr/>
        <a:lstStyle/>
        <a:p>
          <a:endParaRPr lang="tr-TR" sz="1600" b="1" dirty="0">
            <a:solidFill>
              <a:schemeClr val="tx1"/>
            </a:solidFill>
            <a:latin typeface="Arial" pitchFamily="34" charset="0"/>
            <a:cs typeface="Arial" pitchFamily="34" charset="0"/>
          </a:endParaRPr>
        </a:p>
        <a:p>
          <a:endParaRPr lang="tr-TR" sz="1600" b="1" dirty="0">
            <a:solidFill>
              <a:schemeClr val="tx1"/>
            </a:solidFill>
            <a:latin typeface="Arial" pitchFamily="34" charset="0"/>
            <a:cs typeface="Arial" pitchFamily="34" charset="0"/>
          </a:endParaRPr>
        </a:p>
        <a:p>
          <a:r>
            <a:rPr lang="tr-TR" sz="1600" b="1" dirty="0">
              <a:solidFill>
                <a:schemeClr val="tx1"/>
              </a:solidFill>
              <a:latin typeface="Arial" pitchFamily="34" charset="0"/>
              <a:cs typeface="Arial" pitchFamily="34" charset="0"/>
            </a:rPr>
            <a:t>Kongre/Konferans</a:t>
          </a:r>
        </a:p>
        <a:p>
          <a:endParaRPr lang="tr-TR" sz="1600" b="1" dirty="0">
            <a:solidFill>
              <a:schemeClr val="tx1"/>
            </a:solidFill>
            <a:latin typeface="Arial" pitchFamily="34" charset="0"/>
            <a:cs typeface="Arial" pitchFamily="34" charset="0"/>
          </a:endParaRPr>
        </a:p>
        <a:p>
          <a:endParaRPr lang="tr-TR" sz="1600" b="1" dirty="0">
            <a:solidFill>
              <a:schemeClr val="tx1"/>
            </a:solidFill>
            <a:latin typeface="Arial" pitchFamily="34" charset="0"/>
            <a:cs typeface="Arial" pitchFamily="34" charset="0"/>
          </a:endParaRPr>
        </a:p>
      </dgm:t>
    </dgm:pt>
    <dgm:pt modelId="{2E63539F-4056-4C9C-92F6-74C6C2465B09}" type="parTrans" cxnId="{F193769D-FDD7-456E-9E3D-A4192949130E}">
      <dgm:prSet/>
      <dgm:spPr/>
      <dgm:t>
        <a:bodyPr/>
        <a:lstStyle/>
        <a:p>
          <a:endParaRPr lang="tr-TR" sz="1600" b="1">
            <a:solidFill>
              <a:schemeClr val="tx1"/>
            </a:solidFill>
            <a:latin typeface="Arial" pitchFamily="34" charset="0"/>
            <a:cs typeface="Arial" pitchFamily="34" charset="0"/>
          </a:endParaRPr>
        </a:p>
      </dgm:t>
    </dgm:pt>
    <dgm:pt modelId="{11C3783F-E0BC-471F-B117-DEDA02E78AC1}" type="sibTrans" cxnId="{F193769D-FDD7-456E-9E3D-A4192949130E}">
      <dgm:prSet/>
      <dgm:spPr/>
      <dgm:t>
        <a:bodyPr/>
        <a:lstStyle/>
        <a:p>
          <a:endParaRPr lang="tr-TR" sz="1600" b="1">
            <a:solidFill>
              <a:schemeClr val="tx1"/>
            </a:solidFill>
            <a:latin typeface="Arial" pitchFamily="34" charset="0"/>
            <a:cs typeface="Arial" pitchFamily="34" charset="0"/>
          </a:endParaRPr>
        </a:p>
      </dgm:t>
    </dgm:pt>
    <dgm:pt modelId="{AAF2AF3F-3C7E-46FF-A17B-52882E64A65B}" type="pres">
      <dgm:prSet presAssocID="{BAFF370D-9EFA-4DF3-8AFA-6E80AADE9AD0}" presName="theList" presStyleCnt="0">
        <dgm:presLayoutVars>
          <dgm:dir/>
          <dgm:animLvl val="lvl"/>
          <dgm:resizeHandles val="exact"/>
        </dgm:presLayoutVars>
      </dgm:prSet>
      <dgm:spPr/>
      <dgm:t>
        <a:bodyPr/>
        <a:lstStyle/>
        <a:p>
          <a:endParaRPr lang="tr-TR"/>
        </a:p>
      </dgm:t>
    </dgm:pt>
    <dgm:pt modelId="{9CDBA43A-4750-4BC8-BA13-7E5901FD2FC8}" type="pres">
      <dgm:prSet presAssocID="{812DC2E7-87C8-40B4-8D65-BE083B1366EF}" presName="compNode" presStyleCnt="0"/>
      <dgm:spPr/>
    </dgm:pt>
    <dgm:pt modelId="{AEFE2CC4-1837-40E1-8112-203042CB0C95}" type="pres">
      <dgm:prSet presAssocID="{812DC2E7-87C8-40B4-8D65-BE083B1366EF}" presName="aNode" presStyleLbl="bgShp" presStyleIdx="0" presStyleCnt="1"/>
      <dgm:spPr/>
      <dgm:t>
        <a:bodyPr/>
        <a:lstStyle/>
        <a:p>
          <a:endParaRPr lang="tr-TR"/>
        </a:p>
      </dgm:t>
    </dgm:pt>
    <dgm:pt modelId="{170F80C8-4C2D-46B0-90AA-26E3CF3D85CE}" type="pres">
      <dgm:prSet presAssocID="{812DC2E7-87C8-40B4-8D65-BE083B1366EF}" presName="textNode" presStyleLbl="bgShp" presStyleIdx="0" presStyleCnt="1"/>
      <dgm:spPr/>
      <dgm:t>
        <a:bodyPr/>
        <a:lstStyle/>
        <a:p>
          <a:endParaRPr lang="tr-TR"/>
        </a:p>
      </dgm:t>
    </dgm:pt>
    <dgm:pt modelId="{14EC17B2-846F-42BF-A9D5-2CCF63C07911}" type="pres">
      <dgm:prSet presAssocID="{812DC2E7-87C8-40B4-8D65-BE083B1366EF}" presName="compChildNode" presStyleCnt="0"/>
      <dgm:spPr/>
    </dgm:pt>
    <dgm:pt modelId="{37EB2373-02EF-4DC7-94CB-FC1E4E0898FA}" type="pres">
      <dgm:prSet presAssocID="{812DC2E7-87C8-40B4-8D65-BE083B1366EF}" presName="theInnerList" presStyleCnt="0"/>
      <dgm:spPr/>
    </dgm:pt>
  </dgm:ptLst>
  <dgm:cxnLst>
    <dgm:cxn modelId="{60DC4A08-25C8-4CF0-A0B2-10E0A7858142}" type="presOf" srcId="{812DC2E7-87C8-40B4-8D65-BE083B1366EF}" destId="{170F80C8-4C2D-46B0-90AA-26E3CF3D85CE}" srcOrd="1" destOrd="0" presId="urn:microsoft.com/office/officeart/2005/8/layout/lProcess2"/>
    <dgm:cxn modelId="{F193769D-FDD7-456E-9E3D-A4192949130E}" srcId="{BAFF370D-9EFA-4DF3-8AFA-6E80AADE9AD0}" destId="{812DC2E7-87C8-40B4-8D65-BE083B1366EF}" srcOrd="0" destOrd="0" parTransId="{2E63539F-4056-4C9C-92F6-74C6C2465B09}" sibTransId="{11C3783F-E0BC-471F-B117-DEDA02E78AC1}"/>
    <dgm:cxn modelId="{6F77AF53-2F26-484B-A1A5-9A08B8F344F7}" type="presOf" srcId="{812DC2E7-87C8-40B4-8D65-BE083B1366EF}" destId="{AEFE2CC4-1837-40E1-8112-203042CB0C95}" srcOrd="0" destOrd="0" presId="urn:microsoft.com/office/officeart/2005/8/layout/lProcess2"/>
    <dgm:cxn modelId="{E61CD4D1-2F8B-420F-AE62-2AE2431F7F28}" type="presOf" srcId="{BAFF370D-9EFA-4DF3-8AFA-6E80AADE9AD0}" destId="{AAF2AF3F-3C7E-46FF-A17B-52882E64A65B}" srcOrd="0" destOrd="0" presId="urn:microsoft.com/office/officeart/2005/8/layout/lProcess2"/>
    <dgm:cxn modelId="{5CCECFF2-E665-4465-A891-5F2397D0CE32}" type="presParOf" srcId="{AAF2AF3F-3C7E-46FF-A17B-52882E64A65B}" destId="{9CDBA43A-4750-4BC8-BA13-7E5901FD2FC8}" srcOrd="0" destOrd="0" presId="urn:microsoft.com/office/officeart/2005/8/layout/lProcess2"/>
    <dgm:cxn modelId="{00ABCA0B-AD52-4CC5-B6FC-E8B757237C7B}" type="presParOf" srcId="{9CDBA43A-4750-4BC8-BA13-7E5901FD2FC8}" destId="{AEFE2CC4-1837-40E1-8112-203042CB0C95}" srcOrd="0" destOrd="0" presId="urn:microsoft.com/office/officeart/2005/8/layout/lProcess2"/>
    <dgm:cxn modelId="{C39C184E-5F03-468B-BCAA-8DB92455121B}" type="presParOf" srcId="{9CDBA43A-4750-4BC8-BA13-7E5901FD2FC8}" destId="{170F80C8-4C2D-46B0-90AA-26E3CF3D85CE}" srcOrd="1" destOrd="0" presId="urn:microsoft.com/office/officeart/2005/8/layout/lProcess2"/>
    <dgm:cxn modelId="{D4BDA1D3-1F45-4F92-A135-5B53D9A37226}" type="presParOf" srcId="{9CDBA43A-4750-4BC8-BA13-7E5901FD2FC8}" destId="{14EC17B2-846F-42BF-A9D5-2CCF63C07911}" srcOrd="2" destOrd="0" presId="urn:microsoft.com/office/officeart/2005/8/layout/lProcess2"/>
    <dgm:cxn modelId="{42C15FE8-D0DD-4F9D-9401-CC36EF0260C0}" type="presParOf" srcId="{14EC17B2-846F-42BF-A9D5-2CCF63C07911}" destId="{37EB2373-02EF-4DC7-94CB-FC1E4E0898FA}" srcOrd="0" destOrd="0" presId="urn:microsoft.com/office/officeart/2005/8/layout/l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38418B6-FF6F-4666-A6CE-314DB8CFD370}" type="doc">
      <dgm:prSet loTypeId="urn:microsoft.com/office/officeart/2005/8/layout/process1" loCatId="process" qsTypeId="urn:microsoft.com/office/officeart/2005/8/quickstyle/simple3" qsCatId="simple" csTypeId="urn:microsoft.com/office/officeart/2005/8/colors/accent3_1" csCatId="accent3" phldr="1"/>
      <dgm:spPr/>
    </dgm:pt>
    <dgm:pt modelId="{7147504E-CA79-4717-B06E-FCF86627B0B0}">
      <dgm:prSet phldrT="[Metin]" custT="1"/>
      <dgm:spPr/>
      <dgm:t>
        <a:bodyPr/>
        <a:lstStyle/>
        <a:p>
          <a:r>
            <a:rPr lang="tr-TR" sz="1600" b="1" dirty="0">
              <a:latin typeface="Corbel" pitchFamily="34" charset="0"/>
            </a:rPr>
            <a:t>Sözlü Sunum</a:t>
          </a:r>
        </a:p>
      </dgm:t>
    </dgm:pt>
    <dgm:pt modelId="{FB2BB22E-2D17-4B07-B6B9-E177040037F2}" type="parTrans" cxnId="{DBAE7BFD-C216-4F0A-B59D-36407BCF465F}">
      <dgm:prSet/>
      <dgm:spPr/>
      <dgm:t>
        <a:bodyPr/>
        <a:lstStyle/>
        <a:p>
          <a:endParaRPr lang="tr-TR" sz="1600" b="1">
            <a:solidFill>
              <a:schemeClr val="tx1"/>
            </a:solidFill>
            <a:latin typeface="Corbel" pitchFamily="34" charset="0"/>
          </a:endParaRPr>
        </a:p>
      </dgm:t>
    </dgm:pt>
    <dgm:pt modelId="{D5D05108-3983-432E-B662-09008FE1F310}" type="sibTrans" cxnId="{DBAE7BFD-C216-4F0A-B59D-36407BCF465F}">
      <dgm:prSet/>
      <dgm:spPr/>
      <dgm:t>
        <a:bodyPr/>
        <a:lstStyle/>
        <a:p>
          <a:endParaRPr lang="tr-TR" sz="1600" b="1">
            <a:solidFill>
              <a:schemeClr val="tx1"/>
            </a:solidFill>
            <a:latin typeface="Corbel" pitchFamily="34" charset="0"/>
          </a:endParaRPr>
        </a:p>
      </dgm:t>
    </dgm:pt>
    <dgm:pt modelId="{26AAB804-1DCA-41AC-BA43-12FE49F7F432}" type="pres">
      <dgm:prSet presAssocID="{238418B6-FF6F-4666-A6CE-314DB8CFD370}" presName="Name0" presStyleCnt="0">
        <dgm:presLayoutVars>
          <dgm:dir/>
          <dgm:resizeHandles val="exact"/>
        </dgm:presLayoutVars>
      </dgm:prSet>
      <dgm:spPr/>
    </dgm:pt>
    <dgm:pt modelId="{8652BB7F-F3FA-4F22-A915-FBDFAEF73479}" type="pres">
      <dgm:prSet presAssocID="{7147504E-CA79-4717-B06E-FCF86627B0B0}" presName="node" presStyleLbl="node1" presStyleIdx="0" presStyleCnt="1">
        <dgm:presLayoutVars>
          <dgm:bulletEnabled val="1"/>
        </dgm:presLayoutVars>
      </dgm:prSet>
      <dgm:spPr/>
      <dgm:t>
        <a:bodyPr/>
        <a:lstStyle/>
        <a:p>
          <a:endParaRPr lang="tr-TR"/>
        </a:p>
      </dgm:t>
    </dgm:pt>
  </dgm:ptLst>
  <dgm:cxnLst>
    <dgm:cxn modelId="{E9DBF13B-2467-4805-8226-912D4B11F836}" type="presOf" srcId="{238418B6-FF6F-4666-A6CE-314DB8CFD370}" destId="{26AAB804-1DCA-41AC-BA43-12FE49F7F432}" srcOrd="0" destOrd="0" presId="urn:microsoft.com/office/officeart/2005/8/layout/process1"/>
    <dgm:cxn modelId="{DBAE7BFD-C216-4F0A-B59D-36407BCF465F}" srcId="{238418B6-FF6F-4666-A6CE-314DB8CFD370}" destId="{7147504E-CA79-4717-B06E-FCF86627B0B0}" srcOrd="0" destOrd="0" parTransId="{FB2BB22E-2D17-4B07-B6B9-E177040037F2}" sibTransId="{D5D05108-3983-432E-B662-09008FE1F310}"/>
    <dgm:cxn modelId="{CF10773B-1DA0-41C8-A6B6-60579DB6C819}" type="presOf" srcId="{7147504E-CA79-4717-B06E-FCF86627B0B0}" destId="{8652BB7F-F3FA-4F22-A915-FBDFAEF73479}" srcOrd="0" destOrd="0" presId="urn:microsoft.com/office/officeart/2005/8/layout/process1"/>
    <dgm:cxn modelId="{1F0FF7B4-F4EF-43F8-B826-6B7B8B6C830A}" type="presParOf" srcId="{26AAB804-1DCA-41AC-BA43-12FE49F7F432}" destId="{8652BB7F-F3FA-4F22-A915-FBDFAEF73479}" srcOrd="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38418B6-FF6F-4666-A6CE-314DB8CFD370}" type="doc">
      <dgm:prSet loTypeId="urn:microsoft.com/office/officeart/2005/8/layout/process1" loCatId="process" qsTypeId="urn:microsoft.com/office/officeart/2005/8/quickstyle/simple3" qsCatId="simple" csTypeId="urn:microsoft.com/office/officeart/2005/8/colors/accent3_1" csCatId="accent3" phldr="1"/>
      <dgm:spPr/>
    </dgm:pt>
    <dgm:pt modelId="{7147504E-CA79-4717-B06E-FCF86627B0B0}">
      <dgm:prSet phldrT="[Metin]" custT="1"/>
      <dgm:spPr/>
      <dgm:t>
        <a:bodyPr/>
        <a:lstStyle/>
        <a:p>
          <a:r>
            <a:rPr lang="tr-TR" sz="1600" b="1" dirty="0">
              <a:latin typeface="Corbel" pitchFamily="34" charset="0"/>
            </a:rPr>
            <a:t>Lisansüstü Öğrenciler</a:t>
          </a:r>
        </a:p>
      </dgm:t>
    </dgm:pt>
    <dgm:pt modelId="{FB2BB22E-2D17-4B07-B6B9-E177040037F2}" type="parTrans" cxnId="{DBAE7BFD-C216-4F0A-B59D-36407BCF465F}">
      <dgm:prSet/>
      <dgm:spPr/>
      <dgm:t>
        <a:bodyPr/>
        <a:lstStyle/>
        <a:p>
          <a:endParaRPr lang="tr-TR" sz="1600" b="1">
            <a:solidFill>
              <a:schemeClr val="tx1"/>
            </a:solidFill>
            <a:latin typeface="Corbel" pitchFamily="34" charset="0"/>
          </a:endParaRPr>
        </a:p>
      </dgm:t>
    </dgm:pt>
    <dgm:pt modelId="{D5D05108-3983-432E-B662-09008FE1F310}" type="sibTrans" cxnId="{DBAE7BFD-C216-4F0A-B59D-36407BCF465F}">
      <dgm:prSet/>
      <dgm:spPr/>
      <dgm:t>
        <a:bodyPr/>
        <a:lstStyle/>
        <a:p>
          <a:endParaRPr lang="tr-TR" sz="1600" b="1">
            <a:solidFill>
              <a:schemeClr val="tx1"/>
            </a:solidFill>
            <a:latin typeface="Corbel" pitchFamily="34" charset="0"/>
          </a:endParaRPr>
        </a:p>
      </dgm:t>
    </dgm:pt>
    <dgm:pt modelId="{26AAB804-1DCA-41AC-BA43-12FE49F7F432}" type="pres">
      <dgm:prSet presAssocID="{238418B6-FF6F-4666-A6CE-314DB8CFD370}" presName="Name0" presStyleCnt="0">
        <dgm:presLayoutVars>
          <dgm:dir/>
          <dgm:resizeHandles val="exact"/>
        </dgm:presLayoutVars>
      </dgm:prSet>
      <dgm:spPr/>
    </dgm:pt>
    <dgm:pt modelId="{8652BB7F-F3FA-4F22-A915-FBDFAEF73479}" type="pres">
      <dgm:prSet presAssocID="{7147504E-CA79-4717-B06E-FCF86627B0B0}" presName="node" presStyleLbl="node1" presStyleIdx="0" presStyleCnt="1" custAng="0" custLinFactNeighborX="1131" custLinFactNeighborY="16629">
        <dgm:presLayoutVars>
          <dgm:bulletEnabled val="1"/>
        </dgm:presLayoutVars>
      </dgm:prSet>
      <dgm:spPr/>
      <dgm:t>
        <a:bodyPr/>
        <a:lstStyle/>
        <a:p>
          <a:endParaRPr lang="tr-TR"/>
        </a:p>
      </dgm:t>
    </dgm:pt>
  </dgm:ptLst>
  <dgm:cxnLst>
    <dgm:cxn modelId="{CF347394-2D8D-468A-AF2C-1B5B1333A0AD}" type="presOf" srcId="{238418B6-FF6F-4666-A6CE-314DB8CFD370}" destId="{26AAB804-1DCA-41AC-BA43-12FE49F7F432}" srcOrd="0" destOrd="0" presId="urn:microsoft.com/office/officeart/2005/8/layout/process1"/>
    <dgm:cxn modelId="{DBAE7BFD-C216-4F0A-B59D-36407BCF465F}" srcId="{238418B6-FF6F-4666-A6CE-314DB8CFD370}" destId="{7147504E-CA79-4717-B06E-FCF86627B0B0}" srcOrd="0" destOrd="0" parTransId="{FB2BB22E-2D17-4B07-B6B9-E177040037F2}" sibTransId="{D5D05108-3983-432E-B662-09008FE1F310}"/>
    <dgm:cxn modelId="{520CC705-D1BD-43DE-9B66-3F78FED7661C}" type="presOf" srcId="{7147504E-CA79-4717-B06E-FCF86627B0B0}" destId="{8652BB7F-F3FA-4F22-A915-FBDFAEF73479}" srcOrd="0" destOrd="0" presId="urn:microsoft.com/office/officeart/2005/8/layout/process1"/>
    <dgm:cxn modelId="{BFC27E91-2348-4ECC-B84E-F4E12777F0AF}" type="presParOf" srcId="{26AAB804-1DCA-41AC-BA43-12FE49F7F432}" destId="{8652BB7F-F3FA-4F22-A915-FBDFAEF73479}" srcOrd="0"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1C78B32-E56D-4CF4-8074-F08C6E8A38B4}" type="doc">
      <dgm:prSet loTypeId="urn:microsoft.com/office/officeart/2005/8/layout/matrix2" loCatId="matrix" qsTypeId="urn:microsoft.com/office/officeart/2005/8/quickstyle/simple1" qsCatId="simple" csTypeId="urn:microsoft.com/office/officeart/2005/8/colors/colorful4" csCatId="colorful" phldr="1"/>
      <dgm:spPr/>
      <dgm:t>
        <a:bodyPr/>
        <a:lstStyle/>
        <a:p>
          <a:endParaRPr lang="tr-TR"/>
        </a:p>
      </dgm:t>
    </dgm:pt>
    <dgm:pt modelId="{D4CA638B-67AE-439B-B10E-5B39F985D2B8}">
      <dgm:prSet phldrT="[Metin]" custT="1"/>
      <dgm:spPr/>
      <dgm:t>
        <a:bodyPr/>
        <a:lstStyle/>
        <a:p>
          <a:pPr>
            <a:spcAft>
              <a:spcPts val="0"/>
            </a:spcAft>
          </a:pPr>
          <a:r>
            <a:rPr lang="tr-TR" sz="1700" b="1" dirty="0" smtClean="0">
              <a:solidFill>
                <a:schemeClr val="tx1"/>
              </a:solidFill>
              <a:latin typeface="Arial" pitchFamily="34" charset="0"/>
              <a:cs typeface="Arial" pitchFamily="34" charset="0"/>
            </a:rPr>
            <a:t>Lisans (2224-B/C)/</a:t>
          </a:r>
        </a:p>
        <a:p>
          <a:pPr>
            <a:spcAft>
              <a:spcPct val="35000"/>
            </a:spcAft>
          </a:pPr>
          <a:r>
            <a:rPr lang="tr-TR" sz="1700" b="1" dirty="0" smtClean="0">
              <a:latin typeface="Arial" pitchFamily="34" charset="0"/>
              <a:cs typeface="Arial" pitchFamily="34" charset="0"/>
            </a:rPr>
            <a:t>Yüksek </a:t>
          </a:r>
          <a:r>
            <a:rPr lang="tr-TR" sz="1700" b="1" dirty="0">
              <a:latin typeface="Arial" pitchFamily="34" charset="0"/>
              <a:cs typeface="Arial" pitchFamily="34" charset="0"/>
            </a:rPr>
            <a:t>Lisans Öğrencisi</a:t>
          </a:r>
        </a:p>
      </dgm:t>
    </dgm:pt>
    <dgm:pt modelId="{33AAB19F-582C-4D9E-8C57-8FA8033ECFDA}" type="parTrans" cxnId="{3AE8308F-2778-4CB0-8539-63A557AF7C35}">
      <dgm:prSet/>
      <dgm:spPr/>
      <dgm:t>
        <a:bodyPr/>
        <a:lstStyle/>
        <a:p>
          <a:endParaRPr lang="tr-TR" sz="1800" b="1">
            <a:solidFill>
              <a:schemeClr val="tx1"/>
            </a:solidFill>
            <a:latin typeface="Arial" pitchFamily="34" charset="0"/>
            <a:cs typeface="Arial" pitchFamily="34" charset="0"/>
          </a:endParaRPr>
        </a:p>
      </dgm:t>
    </dgm:pt>
    <dgm:pt modelId="{4B5DC235-3F4A-4E08-8C28-ED57C2AEBC00}" type="sibTrans" cxnId="{3AE8308F-2778-4CB0-8539-63A557AF7C35}">
      <dgm:prSet/>
      <dgm:spPr/>
      <dgm:t>
        <a:bodyPr/>
        <a:lstStyle/>
        <a:p>
          <a:endParaRPr lang="tr-TR" sz="1800" b="1">
            <a:solidFill>
              <a:schemeClr val="tx1"/>
            </a:solidFill>
            <a:latin typeface="Arial" pitchFamily="34" charset="0"/>
            <a:cs typeface="Arial" pitchFamily="34" charset="0"/>
          </a:endParaRPr>
        </a:p>
      </dgm:t>
    </dgm:pt>
    <dgm:pt modelId="{576F33FC-7211-4AD4-88F4-BB0BD336C124}">
      <dgm:prSet phldrT="[Metin]" custT="1"/>
      <dgm:spPr/>
      <dgm:t>
        <a:bodyPr/>
        <a:lstStyle/>
        <a:p>
          <a:pPr>
            <a:spcAft>
              <a:spcPts val="0"/>
            </a:spcAft>
          </a:pPr>
          <a:r>
            <a:rPr lang="tr-TR" sz="1700" b="1" dirty="0" smtClean="0">
              <a:solidFill>
                <a:schemeClr val="tx1"/>
              </a:solidFill>
              <a:latin typeface="Arial" pitchFamily="34" charset="0"/>
              <a:cs typeface="Arial" pitchFamily="34" charset="0"/>
            </a:rPr>
            <a:t>Lisans (2224-B/C)/</a:t>
          </a:r>
        </a:p>
        <a:p>
          <a:pPr>
            <a:spcAft>
              <a:spcPts val="0"/>
            </a:spcAft>
          </a:pPr>
          <a:r>
            <a:rPr lang="tr-TR" sz="1700" b="1" dirty="0" smtClean="0">
              <a:latin typeface="Arial" pitchFamily="34" charset="0"/>
              <a:cs typeface="Arial" pitchFamily="34" charset="0"/>
            </a:rPr>
            <a:t>Yüksek Lisans Öğrencisi</a:t>
          </a:r>
          <a:endParaRPr lang="tr-TR" sz="1700" b="1" dirty="0">
            <a:latin typeface="Arial" pitchFamily="34" charset="0"/>
            <a:cs typeface="Arial" pitchFamily="34" charset="0"/>
          </a:endParaRPr>
        </a:p>
      </dgm:t>
    </dgm:pt>
    <dgm:pt modelId="{5C439775-2157-4BB0-B3C8-E3A394A2B03C}" type="parTrans" cxnId="{3ED300AD-81A2-4021-B990-AB1995A7512E}">
      <dgm:prSet/>
      <dgm:spPr/>
      <dgm:t>
        <a:bodyPr/>
        <a:lstStyle/>
        <a:p>
          <a:endParaRPr lang="tr-TR" sz="1800" b="1">
            <a:solidFill>
              <a:schemeClr val="tx1"/>
            </a:solidFill>
            <a:latin typeface="Arial" pitchFamily="34" charset="0"/>
            <a:cs typeface="Arial" pitchFamily="34" charset="0"/>
          </a:endParaRPr>
        </a:p>
      </dgm:t>
    </dgm:pt>
    <dgm:pt modelId="{CF3E8216-C383-4D8F-B870-BE9B1D6A624C}" type="sibTrans" cxnId="{3ED300AD-81A2-4021-B990-AB1995A7512E}">
      <dgm:prSet/>
      <dgm:spPr/>
      <dgm:t>
        <a:bodyPr/>
        <a:lstStyle/>
        <a:p>
          <a:endParaRPr lang="tr-TR" sz="1800" b="1">
            <a:solidFill>
              <a:schemeClr val="tx1"/>
            </a:solidFill>
            <a:latin typeface="Arial" pitchFamily="34" charset="0"/>
            <a:cs typeface="Arial" pitchFamily="34" charset="0"/>
          </a:endParaRPr>
        </a:p>
      </dgm:t>
    </dgm:pt>
    <dgm:pt modelId="{36ED2F03-26CD-4C33-91E6-294BE0D4AA3C}">
      <dgm:prSet phldrT="[Metin]" custT="1"/>
      <dgm:spPr/>
      <dgm:t>
        <a:bodyPr/>
        <a:lstStyle/>
        <a:p>
          <a:r>
            <a:rPr lang="tr-TR" sz="1800" b="1" dirty="0">
              <a:latin typeface="Arial" pitchFamily="34" charset="0"/>
              <a:cs typeface="Arial" pitchFamily="34" charset="0"/>
            </a:rPr>
            <a:t>Doktora Öğrencisi</a:t>
          </a:r>
        </a:p>
      </dgm:t>
    </dgm:pt>
    <dgm:pt modelId="{469B5D59-0422-43A9-9922-0C49DAC00D77}" type="parTrans" cxnId="{E5DFB31E-8EFC-4882-8B3E-54023A9FEA87}">
      <dgm:prSet/>
      <dgm:spPr/>
      <dgm:t>
        <a:bodyPr/>
        <a:lstStyle/>
        <a:p>
          <a:endParaRPr lang="tr-TR" sz="1800" b="1">
            <a:solidFill>
              <a:schemeClr val="tx1"/>
            </a:solidFill>
            <a:latin typeface="Arial" pitchFamily="34" charset="0"/>
            <a:cs typeface="Arial" pitchFamily="34" charset="0"/>
          </a:endParaRPr>
        </a:p>
      </dgm:t>
    </dgm:pt>
    <dgm:pt modelId="{E5555980-B44A-4406-BCCE-EBC578A47B92}" type="sibTrans" cxnId="{E5DFB31E-8EFC-4882-8B3E-54023A9FEA87}">
      <dgm:prSet/>
      <dgm:spPr/>
      <dgm:t>
        <a:bodyPr/>
        <a:lstStyle/>
        <a:p>
          <a:endParaRPr lang="tr-TR" sz="1800" b="1">
            <a:solidFill>
              <a:schemeClr val="tx1"/>
            </a:solidFill>
            <a:latin typeface="Arial" pitchFamily="34" charset="0"/>
            <a:cs typeface="Arial" pitchFamily="34" charset="0"/>
          </a:endParaRPr>
        </a:p>
      </dgm:t>
    </dgm:pt>
    <dgm:pt modelId="{91A878CE-EACB-43FA-9FEC-D0C581BB1FBE}">
      <dgm:prSet phldrT="[Metin]" custT="1"/>
      <dgm:spPr/>
      <dgm:t>
        <a:bodyPr/>
        <a:lstStyle/>
        <a:p>
          <a:r>
            <a:rPr lang="tr-TR" sz="1800" b="1" dirty="0">
              <a:latin typeface="Arial" pitchFamily="34" charset="0"/>
              <a:cs typeface="Arial" pitchFamily="34" charset="0"/>
            </a:rPr>
            <a:t>Doktora Mezunu</a:t>
          </a:r>
        </a:p>
      </dgm:t>
    </dgm:pt>
    <dgm:pt modelId="{F49D421D-E5DE-42C7-8204-752C19FE2E43}" type="parTrans" cxnId="{FD64E8FD-0E02-4254-BDE2-9AF93A009119}">
      <dgm:prSet/>
      <dgm:spPr/>
      <dgm:t>
        <a:bodyPr/>
        <a:lstStyle/>
        <a:p>
          <a:endParaRPr lang="tr-TR" sz="1800" b="1">
            <a:solidFill>
              <a:schemeClr val="tx1"/>
            </a:solidFill>
            <a:latin typeface="Arial" pitchFamily="34" charset="0"/>
            <a:cs typeface="Arial" pitchFamily="34" charset="0"/>
          </a:endParaRPr>
        </a:p>
      </dgm:t>
    </dgm:pt>
    <dgm:pt modelId="{77387383-1255-4FDD-89B0-E4D30500E409}" type="sibTrans" cxnId="{FD64E8FD-0E02-4254-BDE2-9AF93A009119}">
      <dgm:prSet/>
      <dgm:spPr/>
      <dgm:t>
        <a:bodyPr/>
        <a:lstStyle/>
        <a:p>
          <a:endParaRPr lang="tr-TR" sz="1800" b="1">
            <a:solidFill>
              <a:schemeClr val="tx1"/>
            </a:solidFill>
            <a:latin typeface="Arial" pitchFamily="34" charset="0"/>
            <a:cs typeface="Arial" pitchFamily="34" charset="0"/>
          </a:endParaRPr>
        </a:p>
      </dgm:t>
    </dgm:pt>
    <dgm:pt modelId="{CB6EBEF9-04F2-497C-8CC6-424C5E115412}" type="pres">
      <dgm:prSet presAssocID="{01C78B32-E56D-4CF4-8074-F08C6E8A38B4}" presName="matrix" presStyleCnt="0">
        <dgm:presLayoutVars>
          <dgm:chMax val="1"/>
          <dgm:dir/>
          <dgm:resizeHandles val="exact"/>
        </dgm:presLayoutVars>
      </dgm:prSet>
      <dgm:spPr/>
      <dgm:t>
        <a:bodyPr/>
        <a:lstStyle/>
        <a:p>
          <a:endParaRPr lang="tr-TR"/>
        </a:p>
      </dgm:t>
    </dgm:pt>
    <dgm:pt modelId="{749327FD-B520-4128-9ED4-6BEF631BF375}" type="pres">
      <dgm:prSet presAssocID="{01C78B32-E56D-4CF4-8074-F08C6E8A38B4}" presName="axisShape" presStyleLbl="bgShp" presStyleIdx="0" presStyleCnt="1"/>
      <dgm:spPr/>
    </dgm:pt>
    <dgm:pt modelId="{36AFCBDF-FF27-4026-BB18-839BAC6630BE}" type="pres">
      <dgm:prSet presAssocID="{01C78B32-E56D-4CF4-8074-F08C6E8A38B4}" presName="rect1" presStyleLbl="node1" presStyleIdx="0" presStyleCnt="4" custScaleX="129419" custLinFactNeighborX="-12500">
        <dgm:presLayoutVars>
          <dgm:chMax val="0"/>
          <dgm:chPref val="0"/>
          <dgm:bulletEnabled val="1"/>
        </dgm:presLayoutVars>
      </dgm:prSet>
      <dgm:spPr/>
      <dgm:t>
        <a:bodyPr/>
        <a:lstStyle/>
        <a:p>
          <a:endParaRPr lang="tr-TR"/>
        </a:p>
      </dgm:t>
    </dgm:pt>
    <dgm:pt modelId="{5152C79A-5AA0-4219-8788-71BBC04A6FEF}" type="pres">
      <dgm:prSet presAssocID="{01C78B32-E56D-4CF4-8074-F08C6E8A38B4}" presName="rect2" presStyleLbl="node1" presStyleIdx="1" presStyleCnt="4" custScaleX="129419" custLinFactNeighborX="13750">
        <dgm:presLayoutVars>
          <dgm:chMax val="0"/>
          <dgm:chPref val="0"/>
          <dgm:bulletEnabled val="1"/>
        </dgm:presLayoutVars>
      </dgm:prSet>
      <dgm:spPr/>
      <dgm:t>
        <a:bodyPr/>
        <a:lstStyle/>
        <a:p>
          <a:endParaRPr lang="tr-TR"/>
        </a:p>
      </dgm:t>
    </dgm:pt>
    <dgm:pt modelId="{D7A74436-48CF-4809-932C-CA04098BB714}" type="pres">
      <dgm:prSet presAssocID="{01C78B32-E56D-4CF4-8074-F08C6E8A38B4}" presName="rect3" presStyleLbl="node1" presStyleIdx="2" presStyleCnt="4" custScaleX="129419" custLinFactNeighborX="-12500">
        <dgm:presLayoutVars>
          <dgm:chMax val="0"/>
          <dgm:chPref val="0"/>
          <dgm:bulletEnabled val="1"/>
        </dgm:presLayoutVars>
      </dgm:prSet>
      <dgm:spPr/>
      <dgm:t>
        <a:bodyPr/>
        <a:lstStyle/>
        <a:p>
          <a:endParaRPr lang="tr-TR"/>
        </a:p>
      </dgm:t>
    </dgm:pt>
    <dgm:pt modelId="{9A910600-7FF8-44C4-A774-CA220CC82320}" type="pres">
      <dgm:prSet presAssocID="{01C78B32-E56D-4CF4-8074-F08C6E8A38B4}" presName="rect4" presStyleLbl="node1" presStyleIdx="3" presStyleCnt="4" custScaleX="129419" custLinFactNeighborX="15651" custLinFactNeighborY="103">
        <dgm:presLayoutVars>
          <dgm:chMax val="0"/>
          <dgm:chPref val="0"/>
          <dgm:bulletEnabled val="1"/>
        </dgm:presLayoutVars>
      </dgm:prSet>
      <dgm:spPr/>
      <dgm:t>
        <a:bodyPr/>
        <a:lstStyle/>
        <a:p>
          <a:endParaRPr lang="tr-TR"/>
        </a:p>
      </dgm:t>
    </dgm:pt>
  </dgm:ptLst>
  <dgm:cxnLst>
    <dgm:cxn modelId="{FBE1A99A-1D9A-47CB-AD7A-79E871424194}" type="presOf" srcId="{91A878CE-EACB-43FA-9FEC-D0C581BB1FBE}" destId="{9A910600-7FF8-44C4-A774-CA220CC82320}" srcOrd="0" destOrd="0" presId="urn:microsoft.com/office/officeart/2005/8/layout/matrix2"/>
    <dgm:cxn modelId="{E5DFB31E-8EFC-4882-8B3E-54023A9FEA87}" srcId="{01C78B32-E56D-4CF4-8074-F08C6E8A38B4}" destId="{36ED2F03-26CD-4C33-91E6-294BE0D4AA3C}" srcOrd="2" destOrd="0" parTransId="{469B5D59-0422-43A9-9922-0C49DAC00D77}" sibTransId="{E5555980-B44A-4406-BCCE-EBC578A47B92}"/>
    <dgm:cxn modelId="{FD64E8FD-0E02-4254-BDE2-9AF93A009119}" srcId="{01C78B32-E56D-4CF4-8074-F08C6E8A38B4}" destId="{91A878CE-EACB-43FA-9FEC-D0C581BB1FBE}" srcOrd="3" destOrd="0" parTransId="{F49D421D-E5DE-42C7-8204-752C19FE2E43}" sibTransId="{77387383-1255-4FDD-89B0-E4D30500E409}"/>
    <dgm:cxn modelId="{E875FD9B-F3C8-41D0-8326-12F157F8D6D8}" type="presOf" srcId="{D4CA638B-67AE-439B-B10E-5B39F985D2B8}" destId="{36AFCBDF-FF27-4026-BB18-839BAC6630BE}" srcOrd="0" destOrd="0" presId="urn:microsoft.com/office/officeart/2005/8/layout/matrix2"/>
    <dgm:cxn modelId="{3ED300AD-81A2-4021-B990-AB1995A7512E}" srcId="{01C78B32-E56D-4CF4-8074-F08C6E8A38B4}" destId="{576F33FC-7211-4AD4-88F4-BB0BD336C124}" srcOrd="1" destOrd="0" parTransId="{5C439775-2157-4BB0-B3C8-E3A394A2B03C}" sibTransId="{CF3E8216-C383-4D8F-B870-BE9B1D6A624C}"/>
    <dgm:cxn modelId="{3AE8308F-2778-4CB0-8539-63A557AF7C35}" srcId="{01C78B32-E56D-4CF4-8074-F08C6E8A38B4}" destId="{D4CA638B-67AE-439B-B10E-5B39F985D2B8}" srcOrd="0" destOrd="0" parTransId="{33AAB19F-582C-4D9E-8C57-8FA8033ECFDA}" sibTransId="{4B5DC235-3F4A-4E08-8C28-ED57C2AEBC00}"/>
    <dgm:cxn modelId="{5EEBDF33-7C2E-4844-BD90-F78FDDC547E4}" type="presOf" srcId="{576F33FC-7211-4AD4-88F4-BB0BD336C124}" destId="{5152C79A-5AA0-4219-8788-71BBC04A6FEF}" srcOrd="0" destOrd="0" presId="urn:microsoft.com/office/officeart/2005/8/layout/matrix2"/>
    <dgm:cxn modelId="{F0E53CD0-7E93-4E68-BF77-EBBE75CC9888}" type="presOf" srcId="{01C78B32-E56D-4CF4-8074-F08C6E8A38B4}" destId="{CB6EBEF9-04F2-497C-8CC6-424C5E115412}" srcOrd="0" destOrd="0" presId="urn:microsoft.com/office/officeart/2005/8/layout/matrix2"/>
    <dgm:cxn modelId="{06148B81-9294-4CAD-B6F3-BAFD58E9BEBC}" type="presOf" srcId="{36ED2F03-26CD-4C33-91E6-294BE0D4AA3C}" destId="{D7A74436-48CF-4809-932C-CA04098BB714}" srcOrd="0" destOrd="0" presId="urn:microsoft.com/office/officeart/2005/8/layout/matrix2"/>
    <dgm:cxn modelId="{545A9932-81FC-4EB7-B222-791D9D919E4A}" type="presParOf" srcId="{CB6EBEF9-04F2-497C-8CC6-424C5E115412}" destId="{749327FD-B520-4128-9ED4-6BEF631BF375}" srcOrd="0" destOrd="0" presId="urn:microsoft.com/office/officeart/2005/8/layout/matrix2"/>
    <dgm:cxn modelId="{7157FDFD-B4C6-4A94-9D24-65B6F6E2EBD7}" type="presParOf" srcId="{CB6EBEF9-04F2-497C-8CC6-424C5E115412}" destId="{36AFCBDF-FF27-4026-BB18-839BAC6630BE}" srcOrd="1" destOrd="0" presId="urn:microsoft.com/office/officeart/2005/8/layout/matrix2"/>
    <dgm:cxn modelId="{46EBC546-9FF3-4EB6-93A8-4E6723478B18}" type="presParOf" srcId="{CB6EBEF9-04F2-497C-8CC6-424C5E115412}" destId="{5152C79A-5AA0-4219-8788-71BBC04A6FEF}" srcOrd="2" destOrd="0" presId="urn:microsoft.com/office/officeart/2005/8/layout/matrix2"/>
    <dgm:cxn modelId="{0FFD2AB9-2A57-446A-9545-AAD248BD8ACB}" type="presParOf" srcId="{CB6EBEF9-04F2-497C-8CC6-424C5E115412}" destId="{D7A74436-48CF-4809-932C-CA04098BB714}" srcOrd="3" destOrd="0" presId="urn:microsoft.com/office/officeart/2005/8/layout/matrix2"/>
    <dgm:cxn modelId="{40AA4CB2-4ACC-45E1-BDF7-7E6B344EF678}" type="presParOf" srcId="{CB6EBEF9-04F2-497C-8CC6-424C5E115412}" destId="{9A910600-7FF8-44C4-A774-CA220CC82320}" srcOrd="4" destOrd="0" presId="urn:microsoft.com/office/officeart/2005/8/layout/matrix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AFF370D-9EFA-4DF3-8AFA-6E80AADE9AD0}" type="doc">
      <dgm:prSet loTypeId="urn:microsoft.com/office/officeart/2005/8/layout/lProcess2" loCatId="list" qsTypeId="urn:microsoft.com/office/officeart/2005/8/quickstyle/simple1" qsCatId="simple" csTypeId="urn:microsoft.com/office/officeart/2005/8/colors/accent3_2" csCatId="accent3" phldr="1"/>
      <dgm:spPr/>
      <dgm:t>
        <a:bodyPr/>
        <a:lstStyle/>
        <a:p>
          <a:endParaRPr lang="tr-TR"/>
        </a:p>
      </dgm:t>
    </dgm:pt>
    <dgm:pt modelId="{812DC2E7-87C8-40B4-8D65-BE083B1366EF}">
      <dgm:prSet phldrT="[Metin]" custT="1"/>
      <dgm:spPr/>
      <dgm:t>
        <a:bodyPr/>
        <a:lstStyle/>
        <a:p>
          <a:endParaRPr lang="tr-TR" sz="1600" b="1" dirty="0">
            <a:solidFill>
              <a:schemeClr val="tx1"/>
            </a:solidFill>
            <a:latin typeface="Arial" pitchFamily="34" charset="0"/>
            <a:cs typeface="Arial" pitchFamily="34" charset="0"/>
          </a:endParaRPr>
        </a:p>
        <a:p>
          <a:endParaRPr lang="tr-TR" sz="1600" b="1" dirty="0">
            <a:solidFill>
              <a:schemeClr val="tx1"/>
            </a:solidFill>
            <a:latin typeface="Arial" pitchFamily="34" charset="0"/>
            <a:cs typeface="Arial" pitchFamily="34" charset="0"/>
          </a:endParaRPr>
        </a:p>
        <a:p>
          <a:endParaRPr lang="tr-TR" sz="1600" b="1" dirty="0">
            <a:solidFill>
              <a:schemeClr val="tx1"/>
            </a:solidFill>
            <a:latin typeface="Arial" pitchFamily="34" charset="0"/>
            <a:cs typeface="Arial" pitchFamily="34" charset="0"/>
          </a:endParaRPr>
        </a:p>
        <a:p>
          <a:endParaRPr lang="tr-TR" sz="1600" b="1" dirty="0">
            <a:solidFill>
              <a:schemeClr val="tx1"/>
            </a:solidFill>
            <a:latin typeface="Arial" pitchFamily="34" charset="0"/>
            <a:cs typeface="Arial" pitchFamily="34" charset="0"/>
          </a:endParaRPr>
        </a:p>
      </dgm:t>
    </dgm:pt>
    <dgm:pt modelId="{2E63539F-4056-4C9C-92F6-74C6C2465B09}" type="parTrans" cxnId="{F193769D-FDD7-456E-9E3D-A4192949130E}">
      <dgm:prSet/>
      <dgm:spPr/>
      <dgm:t>
        <a:bodyPr/>
        <a:lstStyle/>
        <a:p>
          <a:endParaRPr lang="tr-TR" sz="1600" b="1">
            <a:solidFill>
              <a:schemeClr val="tx1"/>
            </a:solidFill>
            <a:latin typeface="Arial" pitchFamily="34" charset="0"/>
            <a:cs typeface="Arial" pitchFamily="34" charset="0"/>
          </a:endParaRPr>
        </a:p>
      </dgm:t>
    </dgm:pt>
    <dgm:pt modelId="{11C3783F-E0BC-471F-B117-DEDA02E78AC1}" type="sibTrans" cxnId="{F193769D-FDD7-456E-9E3D-A4192949130E}">
      <dgm:prSet/>
      <dgm:spPr/>
      <dgm:t>
        <a:bodyPr/>
        <a:lstStyle/>
        <a:p>
          <a:endParaRPr lang="tr-TR" sz="1600" b="1">
            <a:solidFill>
              <a:schemeClr val="tx1"/>
            </a:solidFill>
            <a:latin typeface="Arial" pitchFamily="34" charset="0"/>
            <a:cs typeface="Arial" pitchFamily="34" charset="0"/>
          </a:endParaRPr>
        </a:p>
      </dgm:t>
    </dgm:pt>
    <dgm:pt modelId="{AAF2AF3F-3C7E-46FF-A17B-52882E64A65B}" type="pres">
      <dgm:prSet presAssocID="{BAFF370D-9EFA-4DF3-8AFA-6E80AADE9AD0}" presName="theList" presStyleCnt="0">
        <dgm:presLayoutVars>
          <dgm:dir/>
          <dgm:animLvl val="lvl"/>
          <dgm:resizeHandles val="exact"/>
        </dgm:presLayoutVars>
      </dgm:prSet>
      <dgm:spPr/>
      <dgm:t>
        <a:bodyPr/>
        <a:lstStyle/>
        <a:p>
          <a:endParaRPr lang="tr-TR"/>
        </a:p>
      </dgm:t>
    </dgm:pt>
    <dgm:pt modelId="{9CDBA43A-4750-4BC8-BA13-7E5901FD2FC8}" type="pres">
      <dgm:prSet presAssocID="{812DC2E7-87C8-40B4-8D65-BE083B1366EF}" presName="compNode" presStyleCnt="0"/>
      <dgm:spPr/>
    </dgm:pt>
    <dgm:pt modelId="{AEFE2CC4-1837-40E1-8112-203042CB0C95}" type="pres">
      <dgm:prSet presAssocID="{812DC2E7-87C8-40B4-8D65-BE083B1366EF}" presName="aNode" presStyleLbl="bgShp" presStyleIdx="0" presStyleCnt="1"/>
      <dgm:spPr/>
      <dgm:t>
        <a:bodyPr/>
        <a:lstStyle/>
        <a:p>
          <a:endParaRPr lang="tr-TR"/>
        </a:p>
      </dgm:t>
    </dgm:pt>
    <dgm:pt modelId="{170F80C8-4C2D-46B0-90AA-26E3CF3D85CE}" type="pres">
      <dgm:prSet presAssocID="{812DC2E7-87C8-40B4-8D65-BE083B1366EF}" presName="textNode" presStyleLbl="bgShp" presStyleIdx="0" presStyleCnt="1"/>
      <dgm:spPr/>
      <dgm:t>
        <a:bodyPr/>
        <a:lstStyle/>
        <a:p>
          <a:endParaRPr lang="tr-TR"/>
        </a:p>
      </dgm:t>
    </dgm:pt>
    <dgm:pt modelId="{14EC17B2-846F-42BF-A9D5-2CCF63C07911}" type="pres">
      <dgm:prSet presAssocID="{812DC2E7-87C8-40B4-8D65-BE083B1366EF}" presName="compChildNode" presStyleCnt="0"/>
      <dgm:spPr/>
    </dgm:pt>
    <dgm:pt modelId="{37EB2373-02EF-4DC7-94CB-FC1E4E0898FA}" type="pres">
      <dgm:prSet presAssocID="{812DC2E7-87C8-40B4-8D65-BE083B1366EF}" presName="theInnerList" presStyleCnt="0"/>
      <dgm:spPr/>
    </dgm:pt>
  </dgm:ptLst>
  <dgm:cxnLst>
    <dgm:cxn modelId="{5050E93C-1B2A-49D7-B4AE-FFCEBCA9CC06}" type="presOf" srcId="{812DC2E7-87C8-40B4-8D65-BE083B1366EF}" destId="{170F80C8-4C2D-46B0-90AA-26E3CF3D85CE}" srcOrd="1" destOrd="0" presId="urn:microsoft.com/office/officeart/2005/8/layout/lProcess2"/>
    <dgm:cxn modelId="{F193769D-FDD7-456E-9E3D-A4192949130E}" srcId="{BAFF370D-9EFA-4DF3-8AFA-6E80AADE9AD0}" destId="{812DC2E7-87C8-40B4-8D65-BE083B1366EF}" srcOrd="0" destOrd="0" parTransId="{2E63539F-4056-4C9C-92F6-74C6C2465B09}" sibTransId="{11C3783F-E0BC-471F-B117-DEDA02E78AC1}"/>
    <dgm:cxn modelId="{9A0B137B-78BC-44D9-BC3F-DF2AEEE9F045}" type="presOf" srcId="{BAFF370D-9EFA-4DF3-8AFA-6E80AADE9AD0}" destId="{AAF2AF3F-3C7E-46FF-A17B-52882E64A65B}" srcOrd="0" destOrd="0" presId="urn:microsoft.com/office/officeart/2005/8/layout/lProcess2"/>
    <dgm:cxn modelId="{4102A8F4-EB8D-4ECE-9645-3BED1881293C}" type="presOf" srcId="{812DC2E7-87C8-40B4-8D65-BE083B1366EF}" destId="{AEFE2CC4-1837-40E1-8112-203042CB0C95}" srcOrd="0" destOrd="0" presId="urn:microsoft.com/office/officeart/2005/8/layout/lProcess2"/>
    <dgm:cxn modelId="{1C66DBE3-5F19-4FE8-8327-3002B4A48293}" type="presParOf" srcId="{AAF2AF3F-3C7E-46FF-A17B-52882E64A65B}" destId="{9CDBA43A-4750-4BC8-BA13-7E5901FD2FC8}" srcOrd="0" destOrd="0" presId="urn:microsoft.com/office/officeart/2005/8/layout/lProcess2"/>
    <dgm:cxn modelId="{758E6222-94EF-420C-A135-45A226ECF36E}" type="presParOf" srcId="{9CDBA43A-4750-4BC8-BA13-7E5901FD2FC8}" destId="{AEFE2CC4-1837-40E1-8112-203042CB0C95}" srcOrd="0" destOrd="0" presId="urn:microsoft.com/office/officeart/2005/8/layout/lProcess2"/>
    <dgm:cxn modelId="{5A717A0B-B647-4670-941C-669B6C96E156}" type="presParOf" srcId="{9CDBA43A-4750-4BC8-BA13-7E5901FD2FC8}" destId="{170F80C8-4C2D-46B0-90AA-26E3CF3D85CE}" srcOrd="1" destOrd="0" presId="urn:microsoft.com/office/officeart/2005/8/layout/lProcess2"/>
    <dgm:cxn modelId="{D773BBF5-D831-4EDD-B37D-F35C45B9908B}" type="presParOf" srcId="{9CDBA43A-4750-4BC8-BA13-7E5901FD2FC8}" destId="{14EC17B2-846F-42BF-A9D5-2CCF63C07911}" srcOrd="2" destOrd="0" presId="urn:microsoft.com/office/officeart/2005/8/layout/lProcess2"/>
    <dgm:cxn modelId="{CDF0A33A-9F2B-4B5F-896A-E88B62AB481F}" type="presParOf" srcId="{14EC17B2-846F-42BF-A9D5-2CCF63C07911}" destId="{37EB2373-02EF-4DC7-94CB-FC1E4E0898FA}" srcOrd="0" destOrd="0" presId="urn:microsoft.com/office/officeart/2005/8/layout/lProcess2"/>
  </dgm:cxnLst>
  <dgm:bg>
    <a:noFill/>
  </dgm:bg>
  <dgm:whole/>
  <dgm:extLst>
    <a:ext uri="http://schemas.microsoft.com/office/drawing/2008/diagram">
      <dsp:dataModelExt xmlns:dsp="http://schemas.microsoft.com/office/drawing/2008/diagram" relId="rId2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38418B6-FF6F-4666-A6CE-314DB8CFD370}" type="doc">
      <dgm:prSet loTypeId="urn:microsoft.com/office/officeart/2005/8/layout/process1" loCatId="process" qsTypeId="urn:microsoft.com/office/officeart/2005/8/quickstyle/simple3" qsCatId="simple" csTypeId="urn:microsoft.com/office/officeart/2005/8/colors/accent3_1" csCatId="accent3" phldr="1"/>
      <dgm:spPr/>
    </dgm:pt>
    <dgm:pt modelId="{7147504E-CA79-4717-B06E-FCF86627B0B0}">
      <dgm:prSet phldrT="[Metin]" custT="1"/>
      <dgm:spPr/>
      <dgm:t>
        <a:bodyPr/>
        <a:lstStyle/>
        <a:p>
          <a:r>
            <a:rPr lang="tr-TR" sz="1600" b="1" dirty="0" smtClean="0">
              <a:solidFill>
                <a:schemeClr val="tx1"/>
              </a:solidFill>
              <a:latin typeface="Corbel" pitchFamily="34" charset="0"/>
            </a:rPr>
            <a:t>Nobel Ödüllü Bilim İnsanları Toplantısına Katılım</a:t>
          </a:r>
          <a:endParaRPr lang="tr-TR" sz="1600" b="1" dirty="0">
            <a:solidFill>
              <a:schemeClr val="tx1"/>
            </a:solidFill>
            <a:latin typeface="Corbel" pitchFamily="34" charset="0"/>
          </a:endParaRPr>
        </a:p>
      </dgm:t>
    </dgm:pt>
    <dgm:pt modelId="{FB2BB22E-2D17-4B07-B6B9-E177040037F2}" type="parTrans" cxnId="{DBAE7BFD-C216-4F0A-B59D-36407BCF465F}">
      <dgm:prSet/>
      <dgm:spPr/>
      <dgm:t>
        <a:bodyPr/>
        <a:lstStyle/>
        <a:p>
          <a:endParaRPr lang="tr-TR" sz="1600" b="1">
            <a:solidFill>
              <a:schemeClr val="tx1"/>
            </a:solidFill>
            <a:latin typeface="Corbel" pitchFamily="34" charset="0"/>
          </a:endParaRPr>
        </a:p>
      </dgm:t>
    </dgm:pt>
    <dgm:pt modelId="{D5D05108-3983-432E-B662-09008FE1F310}" type="sibTrans" cxnId="{DBAE7BFD-C216-4F0A-B59D-36407BCF465F}">
      <dgm:prSet/>
      <dgm:spPr/>
      <dgm:t>
        <a:bodyPr/>
        <a:lstStyle/>
        <a:p>
          <a:endParaRPr lang="tr-TR" sz="1600" b="1">
            <a:solidFill>
              <a:schemeClr val="tx1"/>
            </a:solidFill>
            <a:latin typeface="Corbel" pitchFamily="34" charset="0"/>
          </a:endParaRPr>
        </a:p>
      </dgm:t>
    </dgm:pt>
    <dgm:pt modelId="{26AAB804-1DCA-41AC-BA43-12FE49F7F432}" type="pres">
      <dgm:prSet presAssocID="{238418B6-FF6F-4666-A6CE-314DB8CFD370}" presName="Name0" presStyleCnt="0">
        <dgm:presLayoutVars>
          <dgm:dir/>
          <dgm:resizeHandles val="exact"/>
        </dgm:presLayoutVars>
      </dgm:prSet>
      <dgm:spPr/>
    </dgm:pt>
    <dgm:pt modelId="{8652BB7F-F3FA-4F22-A915-FBDFAEF73479}" type="pres">
      <dgm:prSet presAssocID="{7147504E-CA79-4717-B06E-FCF86627B0B0}" presName="node" presStyleLbl="node1" presStyleIdx="0" presStyleCnt="1" custAng="0" custLinFactNeighborX="-16984" custLinFactNeighborY="-10465">
        <dgm:presLayoutVars>
          <dgm:bulletEnabled val="1"/>
        </dgm:presLayoutVars>
      </dgm:prSet>
      <dgm:spPr/>
      <dgm:t>
        <a:bodyPr/>
        <a:lstStyle/>
        <a:p>
          <a:endParaRPr lang="tr-TR"/>
        </a:p>
      </dgm:t>
    </dgm:pt>
  </dgm:ptLst>
  <dgm:cxnLst>
    <dgm:cxn modelId="{22FABFDD-0117-48DE-AC6A-DFC2A39BB690}" type="presOf" srcId="{7147504E-CA79-4717-B06E-FCF86627B0B0}" destId="{8652BB7F-F3FA-4F22-A915-FBDFAEF73479}" srcOrd="0" destOrd="0" presId="urn:microsoft.com/office/officeart/2005/8/layout/process1"/>
    <dgm:cxn modelId="{40E929DA-29AE-46FE-8A7F-944E395C4DC7}" type="presOf" srcId="{238418B6-FF6F-4666-A6CE-314DB8CFD370}" destId="{26AAB804-1DCA-41AC-BA43-12FE49F7F432}" srcOrd="0" destOrd="0" presId="urn:microsoft.com/office/officeart/2005/8/layout/process1"/>
    <dgm:cxn modelId="{DBAE7BFD-C216-4F0A-B59D-36407BCF465F}" srcId="{238418B6-FF6F-4666-A6CE-314DB8CFD370}" destId="{7147504E-CA79-4717-B06E-FCF86627B0B0}" srcOrd="0" destOrd="0" parTransId="{FB2BB22E-2D17-4B07-B6B9-E177040037F2}" sibTransId="{D5D05108-3983-432E-B662-09008FE1F310}"/>
    <dgm:cxn modelId="{ED1ED790-09E7-4718-A511-5849C9A16F74}" type="presParOf" srcId="{26AAB804-1DCA-41AC-BA43-12FE49F7F432}" destId="{8652BB7F-F3FA-4F22-A915-FBDFAEF73479}" srcOrd="0" destOrd="0" presId="urn:microsoft.com/office/officeart/2005/8/layout/process1"/>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8418B6-FF6F-4666-A6CE-314DB8CFD370}" type="doc">
      <dgm:prSet loTypeId="urn:microsoft.com/office/officeart/2005/8/layout/process1" loCatId="process" qsTypeId="urn:microsoft.com/office/officeart/2005/8/quickstyle/simple3" qsCatId="simple" csTypeId="urn:microsoft.com/office/officeart/2005/8/colors/accent3_1" csCatId="accent3" phldr="1"/>
      <dgm:spPr/>
    </dgm:pt>
    <dgm:pt modelId="{26AAB804-1DCA-41AC-BA43-12FE49F7F432}" type="pres">
      <dgm:prSet presAssocID="{238418B6-FF6F-4666-A6CE-314DB8CFD370}" presName="Name0" presStyleCnt="0">
        <dgm:presLayoutVars>
          <dgm:dir/>
          <dgm:resizeHandles val="exact"/>
        </dgm:presLayoutVars>
      </dgm:prSet>
      <dgm:spPr/>
    </dgm:pt>
  </dgm:ptLst>
  <dgm:cxnLst>
    <dgm:cxn modelId="{A1B19076-C008-44E6-93C5-9DBBD7FBF366}" type="presOf" srcId="{238418B6-FF6F-4666-A6CE-314DB8CFD370}" destId="{26AAB804-1DCA-41AC-BA43-12FE49F7F432}" srcOrd="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7B77B76-A8F2-4293-9291-2E011C261A45}" type="doc">
      <dgm:prSet loTypeId="urn:microsoft.com/office/officeart/2005/8/layout/radial4" loCatId="relationship" qsTypeId="urn:microsoft.com/office/officeart/2005/8/quickstyle/3d1" qsCatId="3D" csTypeId="urn:microsoft.com/office/officeart/2005/8/colors/colorful4" csCatId="colorful" phldr="1"/>
      <dgm:spPr/>
      <dgm:t>
        <a:bodyPr/>
        <a:lstStyle/>
        <a:p>
          <a:endParaRPr lang="tr-TR"/>
        </a:p>
      </dgm:t>
    </dgm:pt>
    <dgm:pt modelId="{8BD4652A-B4FA-410D-A51B-D007795A2360}">
      <dgm:prSet phldrT="[Metin]" custT="1"/>
      <dgm:spPr>
        <a:solidFill>
          <a:schemeClr val="accent3">
            <a:lumMod val="75000"/>
          </a:schemeClr>
        </a:solidFill>
      </dgm:spPr>
      <dgm:t>
        <a:bodyPr/>
        <a:lstStyle/>
        <a:p>
          <a:pPr>
            <a:lnSpc>
              <a:spcPct val="100000"/>
            </a:lnSpc>
            <a:spcAft>
              <a:spcPts val="0"/>
            </a:spcAft>
          </a:pPr>
          <a:r>
            <a:rPr lang="tr-TR" sz="1800" b="1" dirty="0" smtClean="0">
              <a:latin typeface="Arial" panose="020B0604020202020204" pitchFamily="34" charset="0"/>
              <a:cs typeface="Arial" panose="020B0604020202020204" pitchFamily="34" charset="0"/>
            </a:rPr>
            <a:t>Üniversiteler</a:t>
          </a:r>
        </a:p>
        <a:p>
          <a:pPr>
            <a:lnSpc>
              <a:spcPct val="100000"/>
            </a:lnSpc>
            <a:spcAft>
              <a:spcPts val="0"/>
            </a:spcAft>
          </a:pPr>
          <a:r>
            <a:rPr lang="tr-TR" sz="1800" b="1" dirty="0" smtClean="0">
              <a:latin typeface="Arial" panose="020B0604020202020204" pitchFamily="34" charset="0"/>
              <a:cs typeface="Arial" panose="020B0604020202020204" pitchFamily="34" charset="0"/>
            </a:rPr>
            <a:t> –</a:t>
          </a:r>
        </a:p>
        <a:p>
          <a:pPr>
            <a:lnSpc>
              <a:spcPct val="100000"/>
            </a:lnSpc>
            <a:spcAft>
              <a:spcPts val="0"/>
            </a:spcAft>
          </a:pPr>
          <a:r>
            <a:rPr lang="tr-TR" sz="1800" b="1" dirty="0" smtClean="0">
              <a:latin typeface="Arial" panose="020B0604020202020204" pitchFamily="34" charset="0"/>
              <a:cs typeface="Arial" panose="020B0604020202020204" pitchFamily="34" charset="0"/>
            </a:rPr>
            <a:t>Araştırma Altyapıları </a:t>
          </a:r>
        </a:p>
        <a:p>
          <a:pPr>
            <a:lnSpc>
              <a:spcPct val="100000"/>
            </a:lnSpc>
            <a:spcAft>
              <a:spcPts val="0"/>
            </a:spcAft>
          </a:pPr>
          <a:r>
            <a:rPr lang="tr-TR" sz="1200" dirty="0" smtClean="0">
              <a:latin typeface="Arial" panose="020B0604020202020204" pitchFamily="34" charset="0"/>
              <a:cs typeface="Arial" panose="020B0604020202020204" pitchFamily="34" charset="0"/>
            </a:rPr>
            <a:t>(</a:t>
          </a:r>
          <a:r>
            <a:rPr lang="tr-TR" sz="1200" b="1" dirty="0" smtClean="0">
              <a:latin typeface="Arial" panose="020B0604020202020204" pitchFamily="34" charset="0"/>
              <a:cs typeface="Arial" panose="020B0604020202020204" pitchFamily="34" charset="0"/>
            </a:rPr>
            <a:t>6550 Sayılı Kanun kapsamında Yeterlilik almış)</a:t>
          </a:r>
          <a:endParaRPr lang="tr-TR" sz="1200" b="1" dirty="0">
            <a:latin typeface="Arial" panose="020B0604020202020204" pitchFamily="34" charset="0"/>
            <a:cs typeface="Arial" panose="020B0604020202020204" pitchFamily="34" charset="0"/>
          </a:endParaRPr>
        </a:p>
      </dgm:t>
    </dgm:pt>
    <dgm:pt modelId="{7F6F9426-1AB2-486A-AB44-74432C2DFF83}" type="parTrans" cxnId="{B8507C56-254D-45CE-B386-9DF5C0276BD0}">
      <dgm:prSet/>
      <dgm:spPr/>
      <dgm:t>
        <a:bodyPr/>
        <a:lstStyle/>
        <a:p>
          <a:endParaRPr lang="tr-TR"/>
        </a:p>
      </dgm:t>
    </dgm:pt>
    <dgm:pt modelId="{74FD4350-4CF8-41D0-AB7A-22FAEAC8D175}" type="sibTrans" cxnId="{B8507C56-254D-45CE-B386-9DF5C0276BD0}">
      <dgm:prSet/>
      <dgm:spPr/>
      <dgm:t>
        <a:bodyPr/>
        <a:lstStyle/>
        <a:p>
          <a:endParaRPr lang="tr-TR"/>
        </a:p>
      </dgm:t>
    </dgm:pt>
    <dgm:pt modelId="{CB356F5F-71E4-495B-8312-B5B5756616CC}">
      <dgm:prSet phldrT="[Metin]" custT="1"/>
      <dgm:spPr/>
      <dgm:t>
        <a:bodyPr/>
        <a:lstStyle/>
        <a:p>
          <a:r>
            <a:rPr lang="tr-TR" sz="2000" b="1" dirty="0" smtClean="0">
              <a:latin typeface="Arial" panose="020B0604020202020204" pitchFamily="34" charset="0"/>
              <a:cs typeface="Arial" panose="020B0604020202020204" pitchFamily="34" charset="0"/>
            </a:rPr>
            <a:t>Ar-Ge merkezi veya tasarım merkezine sahip şirketler </a:t>
          </a:r>
        </a:p>
        <a:p>
          <a:r>
            <a:rPr lang="tr-TR" sz="1800" b="0" dirty="0" smtClean="0">
              <a:latin typeface="Arial" panose="020B0604020202020204" pitchFamily="34" charset="0"/>
              <a:cs typeface="Arial" panose="020B0604020202020204" pitchFamily="34" charset="0"/>
            </a:rPr>
            <a:t>(5746 sayılı kanun)  </a:t>
          </a:r>
          <a:endParaRPr lang="tr-TR" sz="1800" b="0" dirty="0"/>
        </a:p>
      </dgm:t>
    </dgm:pt>
    <dgm:pt modelId="{36FCD1FA-BBF9-4D23-A46E-FFC5BCBD6FC6}" type="parTrans" cxnId="{34BC457C-22DD-458E-828D-FF25AC610EEB}">
      <dgm:prSet/>
      <dgm:spPr/>
      <dgm:t>
        <a:bodyPr/>
        <a:lstStyle/>
        <a:p>
          <a:endParaRPr lang="tr-TR"/>
        </a:p>
      </dgm:t>
    </dgm:pt>
    <dgm:pt modelId="{CA129E14-DFC4-43F0-95BB-85B267C45849}" type="sibTrans" cxnId="{34BC457C-22DD-458E-828D-FF25AC610EEB}">
      <dgm:prSet/>
      <dgm:spPr/>
      <dgm:t>
        <a:bodyPr/>
        <a:lstStyle/>
        <a:p>
          <a:endParaRPr lang="tr-TR"/>
        </a:p>
      </dgm:t>
    </dgm:pt>
    <dgm:pt modelId="{015D6C86-4CE6-4414-A4F6-EFF93EC5F9C8}">
      <dgm:prSet phldrT="[Metin]" custT="1"/>
      <dgm:spPr/>
      <dgm:t>
        <a:bodyPr/>
        <a:lstStyle/>
        <a:p>
          <a:r>
            <a:rPr lang="tr-TR" sz="2000" b="1" dirty="0" smtClean="0">
              <a:latin typeface="Arial" panose="020B0604020202020204" pitchFamily="34" charset="0"/>
              <a:cs typeface="Arial" panose="020B0604020202020204" pitchFamily="34" charset="0"/>
            </a:rPr>
            <a:t>Teknoparklar bünyesinde Türkiye’de yerleşik sermaye şirketleri</a:t>
          </a:r>
        </a:p>
        <a:p>
          <a:r>
            <a:rPr lang="tr-TR" sz="1800" b="0" dirty="0" smtClean="0">
              <a:latin typeface="Arial" panose="020B0604020202020204" pitchFamily="34" charset="0"/>
              <a:cs typeface="Arial" panose="020B0604020202020204" pitchFamily="34" charset="0"/>
            </a:rPr>
            <a:t>(4691 sayılı kanun)</a:t>
          </a:r>
          <a:endParaRPr lang="tr-TR" sz="1800" b="0" dirty="0"/>
        </a:p>
      </dgm:t>
    </dgm:pt>
    <dgm:pt modelId="{297C2E4F-4E58-4A71-92D1-8035F4ED2415}" type="parTrans" cxnId="{8E1AB4ED-8EE6-446A-8534-B1C8A5FC4767}">
      <dgm:prSet/>
      <dgm:spPr/>
      <dgm:t>
        <a:bodyPr/>
        <a:lstStyle/>
        <a:p>
          <a:endParaRPr lang="tr-TR"/>
        </a:p>
      </dgm:t>
    </dgm:pt>
    <dgm:pt modelId="{77F8B1AC-200E-42FA-BC84-E4A69539484C}" type="sibTrans" cxnId="{8E1AB4ED-8EE6-446A-8534-B1C8A5FC4767}">
      <dgm:prSet/>
      <dgm:spPr/>
      <dgm:t>
        <a:bodyPr/>
        <a:lstStyle/>
        <a:p>
          <a:endParaRPr lang="tr-TR"/>
        </a:p>
      </dgm:t>
    </dgm:pt>
    <dgm:pt modelId="{A8775671-05FA-43AF-9CA4-6B1FEE2BADCB}" type="pres">
      <dgm:prSet presAssocID="{E7B77B76-A8F2-4293-9291-2E011C261A45}" presName="cycle" presStyleCnt="0">
        <dgm:presLayoutVars>
          <dgm:chMax val="1"/>
          <dgm:dir/>
          <dgm:animLvl val="ctr"/>
          <dgm:resizeHandles val="exact"/>
        </dgm:presLayoutVars>
      </dgm:prSet>
      <dgm:spPr/>
      <dgm:t>
        <a:bodyPr/>
        <a:lstStyle/>
        <a:p>
          <a:endParaRPr lang="tr-TR"/>
        </a:p>
      </dgm:t>
    </dgm:pt>
    <dgm:pt modelId="{466D5FC4-0D2A-435F-AC68-E3764E64392C}" type="pres">
      <dgm:prSet presAssocID="{8BD4652A-B4FA-410D-A51B-D007795A2360}" presName="centerShape" presStyleLbl="node0" presStyleIdx="0" presStyleCnt="1"/>
      <dgm:spPr/>
      <dgm:t>
        <a:bodyPr/>
        <a:lstStyle/>
        <a:p>
          <a:endParaRPr lang="tr-TR"/>
        </a:p>
      </dgm:t>
    </dgm:pt>
    <dgm:pt modelId="{F8B97F64-C4F6-4383-B5B4-763D71B7DD75}" type="pres">
      <dgm:prSet presAssocID="{36FCD1FA-BBF9-4D23-A46E-FFC5BCBD6FC6}" presName="parTrans" presStyleLbl="bgSibTrans2D1" presStyleIdx="0" presStyleCnt="2"/>
      <dgm:spPr/>
      <dgm:t>
        <a:bodyPr/>
        <a:lstStyle/>
        <a:p>
          <a:endParaRPr lang="tr-TR"/>
        </a:p>
      </dgm:t>
    </dgm:pt>
    <dgm:pt modelId="{0FD33289-490E-4F6A-83D0-C767E07B0D6A}" type="pres">
      <dgm:prSet presAssocID="{CB356F5F-71E4-495B-8312-B5B5756616CC}" presName="node" presStyleLbl="node1" presStyleIdx="0" presStyleCnt="2">
        <dgm:presLayoutVars>
          <dgm:bulletEnabled val="1"/>
        </dgm:presLayoutVars>
      </dgm:prSet>
      <dgm:spPr/>
      <dgm:t>
        <a:bodyPr/>
        <a:lstStyle/>
        <a:p>
          <a:endParaRPr lang="tr-TR"/>
        </a:p>
      </dgm:t>
    </dgm:pt>
    <dgm:pt modelId="{F2AE4A32-613F-4ED2-A679-B2D1D84AD2AE}" type="pres">
      <dgm:prSet presAssocID="{297C2E4F-4E58-4A71-92D1-8035F4ED2415}" presName="parTrans" presStyleLbl="bgSibTrans2D1" presStyleIdx="1" presStyleCnt="2"/>
      <dgm:spPr/>
      <dgm:t>
        <a:bodyPr/>
        <a:lstStyle/>
        <a:p>
          <a:endParaRPr lang="tr-TR"/>
        </a:p>
      </dgm:t>
    </dgm:pt>
    <dgm:pt modelId="{6115FE4E-1EDA-4CD8-99F7-53E0EA7AFE2A}" type="pres">
      <dgm:prSet presAssocID="{015D6C86-4CE6-4414-A4F6-EFF93EC5F9C8}" presName="node" presStyleLbl="node1" presStyleIdx="1" presStyleCnt="2">
        <dgm:presLayoutVars>
          <dgm:bulletEnabled val="1"/>
        </dgm:presLayoutVars>
      </dgm:prSet>
      <dgm:spPr/>
      <dgm:t>
        <a:bodyPr/>
        <a:lstStyle/>
        <a:p>
          <a:endParaRPr lang="tr-TR"/>
        </a:p>
      </dgm:t>
    </dgm:pt>
  </dgm:ptLst>
  <dgm:cxnLst>
    <dgm:cxn modelId="{B7918A70-7F9B-43F9-A1B7-F4A9D1846C69}" type="presOf" srcId="{CB356F5F-71E4-495B-8312-B5B5756616CC}" destId="{0FD33289-490E-4F6A-83D0-C767E07B0D6A}" srcOrd="0" destOrd="0" presId="urn:microsoft.com/office/officeart/2005/8/layout/radial4"/>
    <dgm:cxn modelId="{34BC457C-22DD-458E-828D-FF25AC610EEB}" srcId="{8BD4652A-B4FA-410D-A51B-D007795A2360}" destId="{CB356F5F-71E4-495B-8312-B5B5756616CC}" srcOrd="0" destOrd="0" parTransId="{36FCD1FA-BBF9-4D23-A46E-FFC5BCBD6FC6}" sibTransId="{CA129E14-DFC4-43F0-95BB-85B267C45849}"/>
    <dgm:cxn modelId="{B8507C56-254D-45CE-B386-9DF5C0276BD0}" srcId="{E7B77B76-A8F2-4293-9291-2E011C261A45}" destId="{8BD4652A-B4FA-410D-A51B-D007795A2360}" srcOrd="0" destOrd="0" parTransId="{7F6F9426-1AB2-486A-AB44-74432C2DFF83}" sibTransId="{74FD4350-4CF8-41D0-AB7A-22FAEAC8D175}"/>
    <dgm:cxn modelId="{8E1AB4ED-8EE6-446A-8534-B1C8A5FC4767}" srcId="{8BD4652A-B4FA-410D-A51B-D007795A2360}" destId="{015D6C86-4CE6-4414-A4F6-EFF93EC5F9C8}" srcOrd="1" destOrd="0" parTransId="{297C2E4F-4E58-4A71-92D1-8035F4ED2415}" sibTransId="{77F8B1AC-200E-42FA-BC84-E4A69539484C}"/>
    <dgm:cxn modelId="{E185CE7F-C4F1-4C52-ADF4-E0EC4760CC49}" type="presOf" srcId="{36FCD1FA-BBF9-4D23-A46E-FFC5BCBD6FC6}" destId="{F8B97F64-C4F6-4383-B5B4-763D71B7DD75}" srcOrd="0" destOrd="0" presId="urn:microsoft.com/office/officeart/2005/8/layout/radial4"/>
    <dgm:cxn modelId="{6CBF53E5-D53D-46D2-9FF2-BA4241E645F1}" type="presOf" srcId="{297C2E4F-4E58-4A71-92D1-8035F4ED2415}" destId="{F2AE4A32-613F-4ED2-A679-B2D1D84AD2AE}" srcOrd="0" destOrd="0" presId="urn:microsoft.com/office/officeart/2005/8/layout/radial4"/>
    <dgm:cxn modelId="{9B063196-CFA6-4B6A-A927-C07468B67949}" type="presOf" srcId="{8BD4652A-B4FA-410D-A51B-D007795A2360}" destId="{466D5FC4-0D2A-435F-AC68-E3764E64392C}" srcOrd="0" destOrd="0" presId="urn:microsoft.com/office/officeart/2005/8/layout/radial4"/>
    <dgm:cxn modelId="{A0CD0D20-21D3-420B-8044-3ECA23049312}" type="presOf" srcId="{015D6C86-4CE6-4414-A4F6-EFF93EC5F9C8}" destId="{6115FE4E-1EDA-4CD8-99F7-53E0EA7AFE2A}" srcOrd="0" destOrd="0" presId="urn:microsoft.com/office/officeart/2005/8/layout/radial4"/>
    <dgm:cxn modelId="{877A0014-9419-4D2F-A257-A37A1086E489}" type="presOf" srcId="{E7B77B76-A8F2-4293-9291-2E011C261A45}" destId="{A8775671-05FA-43AF-9CA4-6B1FEE2BADCB}" srcOrd="0" destOrd="0" presId="urn:microsoft.com/office/officeart/2005/8/layout/radial4"/>
    <dgm:cxn modelId="{61C33858-5BF4-4DA3-B0CF-EE4B35A0F39D}" type="presParOf" srcId="{A8775671-05FA-43AF-9CA4-6B1FEE2BADCB}" destId="{466D5FC4-0D2A-435F-AC68-E3764E64392C}" srcOrd="0" destOrd="0" presId="urn:microsoft.com/office/officeart/2005/8/layout/radial4"/>
    <dgm:cxn modelId="{4455AB35-87CB-4F77-B452-F7795D0A8EDD}" type="presParOf" srcId="{A8775671-05FA-43AF-9CA4-6B1FEE2BADCB}" destId="{F8B97F64-C4F6-4383-B5B4-763D71B7DD75}" srcOrd="1" destOrd="0" presId="urn:microsoft.com/office/officeart/2005/8/layout/radial4"/>
    <dgm:cxn modelId="{7C81B6CD-12F8-440A-B348-363E5DA29A68}" type="presParOf" srcId="{A8775671-05FA-43AF-9CA4-6B1FEE2BADCB}" destId="{0FD33289-490E-4F6A-83D0-C767E07B0D6A}" srcOrd="2" destOrd="0" presId="urn:microsoft.com/office/officeart/2005/8/layout/radial4"/>
    <dgm:cxn modelId="{D08DB08C-4239-405C-9613-7A560E948F87}" type="presParOf" srcId="{A8775671-05FA-43AF-9CA4-6B1FEE2BADCB}" destId="{F2AE4A32-613F-4ED2-A679-B2D1D84AD2AE}" srcOrd="3" destOrd="0" presId="urn:microsoft.com/office/officeart/2005/8/layout/radial4"/>
    <dgm:cxn modelId="{C0F0C85F-8A1B-4001-9692-019FE0F8AF5A}" type="presParOf" srcId="{A8775671-05FA-43AF-9CA4-6B1FEE2BADCB}" destId="{6115FE4E-1EDA-4CD8-99F7-53E0EA7AFE2A}"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B78BDAD-21CB-4E4B-B72D-7899B5D46299}" type="doc">
      <dgm:prSet loTypeId="urn:microsoft.com/office/officeart/2005/8/layout/equation2" loCatId="relationship" qsTypeId="urn:microsoft.com/office/officeart/2005/8/quickstyle/3d1" qsCatId="3D" csTypeId="urn:microsoft.com/office/officeart/2005/8/colors/colorful4" csCatId="colorful" phldr="1"/>
      <dgm:spPr/>
    </dgm:pt>
    <dgm:pt modelId="{298DEA3E-79AA-44E9-BE4F-C259302747FF}">
      <dgm:prSet phldrT="[Metin]" custT="1"/>
      <dgm:spPr/>
      <dgm:t>
        <a:bodyPr/>
        <a:lstStyle/>
        <a:p>
          <a:r>
            <a:rPr lang="tr-TR" sz="1800" b="1" dirty="0" smtClean="0">
              <a:latin typeface="Arial" panose="020B0604020202020204" pitchFamily="34" charset="0"/>
              <a:cs typeface="Arial" panose="020B0604020202020204" pitchFamily="34" charset="0"/>
            </a:rPr>
            <a:t>Üniversite</a:t>
          </a:r>
        </a:p>
        <a:p>
          <a:r>
            <a:rPr lang="tr-TR" sz="1800" b="1" dirty="0" smtClean="0">
              <a:latin typeface="Arial" panose="020B0604020202020204" pitchFamily="34" charset="0"/>
              <a:cs typeface="Arial" panose="020B0604020202020204" pitchFamily="34" charset="0"/>
            </a:rPr>
            <a:t>-</a:t>
          </a:r>
        </a:p>
        <a:p>
          <a:r>
            <a:rPr lang="tr-TR" sz="1800" b="1" dirty="0" smtClean="0">
              <a:latin typeface="Arial" panose="020B0604020202020204" pitchFamily="34" charset="0"/>
              <a:cs typeface="Arial" panose="020B0604020202020204" pitchFamily="34" charset="0"/>
            </a:rPr>
            <a:t>Araştırma Altyapısı</a:t>
          </a:r>
          <a:endParaRPr lang="tr-TR" sz="1800" dirty="0"/>
        </a:p>
      </dgm:t>
    </dgm:pt>
    <dgm:pt modelId="{BEBD316F-163F-4553-B7C2-DAB6DCC5753D}" type="parTrans" cxnId="{979743A0-875C-492A-92C1-5ED6B8FB83EE}">
      <dgm:prSet/>
      <dgm:spPr/>
      <dgm:t>
        <a:bodyPr/>
        <a:lstStyle/>
        <a:p>
          <a:endParaRPr lang="tr-TR"/>
        </a:p>
      </dgm:t>
    </dgm:pt>
    <dgm:pt modelId="{5C01B268-A7EC-4FA8-8FDD-79A411F223A2}" type="sibTrans" cxnId="{979743A0-875C-492A-92C1-5ED6B8FB83EE}">
      <dgm:prSet/>
      <dgm:spPr/>
      <dgm:t>
        <a:bodyPr/>
        <a:lstStyle/>
        <a:p>
          <a:endParaRPr lang="tr-TR"/>
        </a:p>
      </dgm:t>
    </dgm:pt>
    <dgm:pt modelId="{B1824159-52D6-4E89-869B-583DD6A9C88F}">
      <dgm:prSet phldrT="[Metin]"/>
      <dgm:spPr/>
      <dgm:t>
        <a:bodyPr/>
        <a:lstStyle/>
        <a:p>
          <a:r>
            <a:rPr lang="tr-TR" b="1" dirty="0" smtClean="0"/>
            <a:t>PROTOKOL</a:t>
          </a:r>
          <a:endParaRPr lang="tr-TR" b="1" dirty="0"/>
        </a:p>
      </dgm:t>
    </dgm:pt>
    <dgm:pt modelId="{0132B81C-8E80-4A75-93FD-37B92F42A6BD}" type="parTrans" cxnId="{36A38D98-8DD8-4947-9710-440DF830E3AF}">
      <dgm:prSet/>
      <dgm:spPr/>
      <dgm:t>
        <a:bodyPr/>
        <a:lstStyle/>
        <a:p>
          <a:endParaRPr lang="tr-TR"/>
        </a:p>
      </dgm:t>
    </dgm:pt>
    <dgm:pt modelId="{40E8ABB4-38DC-4CE2-9082-BCCE6C3D1474}" type="sibTrans" cxnId="{36A38D98-8DD8-4947-9710-440DF830E3AF}">
      <dgm:prSet/>
      <dgm:spPr/>
      <dgm:t>
        <a:bodyPr/>
        <a:lstStyle/>
        <a:p>
          <a:endParaRPr lang="tr-TR"/>
        </a:p>
      </dgm:t>
    </dgm:pt>
    <dgm:pt modelId="{8BFE167D-1B35-4930-8E18-8B2BF242282C}">
      <dgm:prSet custT="1"/>
      <dgm:spPr/>
      <dgm:t>
        <a:bodyPr/>
        <a:lstStyle/>
        <a:p>
          <a:r>
            <a:rPr lang="tr-TR" sz="1600" b="1" dirty="0" smtClean="0">
              <a:latin typeface="Arial" panose="020B0604020202020204" pitchFamily="34" charset="0"/>
              <a:cs typeface="Arial" panose="020B0604020202020204" pitchFamily="34" charset="0"/>
            </a:rPr>
            <a:t>5746 Ar-Ge/Tasarım Merkezi </a:t>
          </a:r>
        </a:p>
        <a:p>
          <a:r>
            <a:rPr lang="tr-TR" sz="1600" b="1" dirty="0" smtClean="0">
              <a:latin typeface="Arial" panose="020B0604020202020204" pitchFamily="34" charset="0"/>
              <a:cs typeface="Arial" panose="020B0604020202020204" pitchFamily="34" charset="0"/>
            </a:rPr>
            <a:t>-</a:t>
          </a:r>
        </a:p>
        <a:p>
          <a:r>
            <a:rPr lang="tr-TR" sz="1600" b="1" dirty="0" smtClean="0">
              <a:latin typeface="Arial" panose="020B0604020202020204" pitchFamily="34" charset="0"/>
              <a:cs typeface="Arial" panose="020B0604020202020204" pitchFamily="34" charset="0"/>
            </a:rPr>
            <a:t>Teknopark bünyesindeki sermaye şirketi</a:t>
          </a:r>
          <a:endParaRPr lang="tr-TR" sz="1600" dirty="0"/>
        </a:p>
      </dgm:t>
    </dgm:pt>
    <dgm:pt modelId="{B2301564-3269-481E-AAE0-B5DA6B08B72B}" type="sibTrans" cxnId="{D44DD650-8FBB-4B81-B3FD-D1DF8262ED95}">
      <dgm:prSet/>
      <dgm:spPr/>
      <dgm:t>
        <a:bodyPr/>
        <a:lstStyle/>
        <a:p>
          <a:endParaRPr lang="tr-TR"/>
        </a:p>
      </dgm:t>
    </dgm:pt>
    <dgm:pt modelId="{65F34045-9BC3-4F99-BA12-7A828A4E1025}" type="parTrans" cxnId="{D44DD650-8FBB-4B81-B3FD-D1DF8262ED95}">
      <dgm:prSet/>
      <dgm:spPr/>
      <dgm:t>
        <a:bodyPr/>
        <a:lstStyle/>
        <a:p>
          <a:endParaRPr lang="tr-TR"/>
        </a:p>
      </dgm:t>
    </dgm:pt>
    <dgm:pt modelId="{5E84BCF0-866B-4A32-AF3A-869FAE9CA26E}" type="pres">
      <dgm:prSet presAssocID="{5B78BDAD-21CB-4E4B-B72D-7899B5D46299}" presName="Name0" presStyleCnt="0">
        <dgm:presLayoutVars>
          <dgm:dir/>
          <dgm:resizeHandles val="exact"/>
        </dgm:presLayoutVars>
      </dgm:prSet>
      <dgm:spPr/>
    </dgm:pt>
    <dgm:pt modelId="{8CE05AA5-B574-474E-956D-20F1BFA561B6}" type="pres">
      <dgm:prSet presAssocID="{5B78BDAD-21CB-4E4B-B72D-7899B5D46299}" presName="vNodes" presStyleCnt="0"/>
      <dgm:spPr/>
    </dgm:pt>
    <dgm:pt modelId="{B74C0977-A2A9-4400-8347-B0522999238E}" type="pres">
      <dgm:prSet presAssocID="{298DEA3E-79AA-44E9-BE4F-C259302747FF}" presName="node" presStyleLbl="node1" presStyleIdx="0" presStyleCnt="3" custScaleX="195911" custScaleY="215433">
        <dgm:presLayoutVars>
          <dgm:bulletEnabled val="1"/>
        </dgm:presLayoutVars>
      </dgm:prSet>
      <dgm:spPr/>
      <dgm:t>
        <a:bodyPr/>
        <a:lstStyle/>
        <a:p>
          <a:endParaRPr lang="tr-TR"/>
        </a:p>
      </dgm:t>
    </dgm:pt>
    <dgm:pt modelId="{2D3B2954-DF42-4066-93B2-24434E133DAC}" type="pres">
      <dgm:prSet presAssocID="{5C01B268-A7EC-4FA8-8FDD-79A411F223A2}" presName="spacerT" presStyleCnt="0"/>
      <dgm:spPr/>
    </dgm:pt>
    <dgm:pt modelId="{9DBABFE4-D0F9-4F67-B5B0-39C13C86F9DD}" type="pres">
      <dgm:prSet presAssocID="{5C01B268-A7EC-4FA8-8FDD-79A411F223A2}" presName="sibTrans" presStyleLbl="sibTrans2D1" presStyleIdx="0" presStyleCnt="2"/>
      <dgm:spPr/>
      <dgm:t>
        <a:bodyPr/>
        <a:lstStyle/>
        <a:p>
          <a:endParaRPr lang="tr-TR"/>
        </a:p>
      </dgm:t>
    </dgm:pt>
    <dgm:pt modelId="{D1CAE95C-8672-4967-9206-5C78399A67CB}" type="pres">
      <dgm:prSet presAssocID="{5C01B268-A7EC-4FA8-8FDD-79A411F223A2}" presName="spacerB" presStyleCnt="0"/>
      <dgm:spPr/>
    </dgm:pt>
    <dgm:pt modelId="{09684D0A-1925-457B-ADEF-6AB98F064B0A}" type="pres">
      <dgm:prSet presAssocID="{8BFE167D-1B35-4930-8E18-8B2BF242282C}" presName="node" presStyleLbl="node1" presStyleIdx="1" presStyleCnt="3" custScaleX="202340" custScaleY="204168">
        <dgm:presLayoutVars>
          <dgm:bulletEnabled val="1"/>
        </dgm:presLayoutVars>
      </dgm:prSet>
      <dgm:spPr/>
      <dgm:t>
        <a:bodyPr/>
        <a:lstStyle/>
        <a:p>
          <a:endParaRPr lang="tr-TR"/>
        </a:p>
      </dgm:t>
    </dgm:pt>
    <dgm:pt modelId="{60110AA1-C1C9-4D84-9C02-C02D06F81FE4}" type="pres">
      <dgm:prSet presAssocID="{5B78BDAD-21CB-4E4B-B72D-7899B5D46299}" presName="sibTransLast" presStyleLbl="sibTrans2D1" presStyleIdx="1" presStyleCnt="2" custLinFactNeighborX="-84966" custLinFactNeighborY="-15852"/>
      <dgm:spPr/>
      <dgm:t>
        <a:bodyPr/>
        <a:lstStyle/>
        <a:p>
          <a:endParaRPr lang="tr-TR"/>
        </a:p>
      </dgm:t>
    </dgm:pt>
    <dgm:pt modelId="{637ED881-BBA0-4268-92A1-0399ECB7F249}" type="pres">
      <dgm:prSet presAssocID="{5B78BDAD-21CB-4E4B-B72D-7899B5D46299}" presName="connectorText" presStyleLbl="sibTrans2D1" presStyleIdx="1" presStyleCnt="2"/>
      <dgm:spPr/>
      <dgm:t>
        <a:bodyPr/>
        <a:lstStyle/>
        <a:p>
          <a:endParaRPr lang="tr-TR"/>
        </a:p>
      </dgm:t>
    </dgm:pt>
    <dgm:pt modelId="{22AC92A4-1B29-44F6-84EB-8DDBF6855174}" type="pres">
      <dgm:prSet presAssocID="{5B78BDAD-21CB-4E4B-B72D-7899B5D46299}" presName="lastNode" presStyleLbl="node1" presStyleIdx="2" presStyleCnt="3" custScaleX="75822" custScaleY="74673">
        <dgm:presLayoutVars>
          <dgm:bulletEnabled val="1"/>
        </dgm:presLayoutVars>
      </dgm:prSet>
      <dgm:spPr/>
      <dgm:t>
        <a:bodyPr/>
        <a:lstStyle/>
        <a:p>
          <a:endParaRPr lang="tr-TR"/>
        </a:p>
      </dgm:t>
    </dgm:pt>
  </dgm:ptLst>
  <dgm:cxnLst>
    <dgm:cxn modelId="{36A38D98-8DD8-4947-9710-440DF830E3AF}" srcId="{5B78BDAD-21CB-4E4B-B72D-7899B5D46299}" destId="{B1824159-52D6-4E89-869B-583DD6A9C88F}" srcOrd="2" destOrd="0" parTransId="{0132B81C-8E80-4A75-93FD-37B92F42A6BD}" sibTransId="{40E8ABB4-38DC-4CE2-9082-BCCE6C3D1474}"/>
    <dgm:cxn modelId="{844A4A6A-2348-4151-9FEC-CB2341659100}" type="presOf" srcId="{5C01B268-A7EC-4FA8-8FDD-79A411F223A2}" destId="{9DBABFE4-D0F9-4F67-B5B0-39C13C86F9DD}" srcOrd="0" destOrd="0" presId="urn:microsoft.com/office/officeart/2005/8/layout/equation2"/>
    <dgm:cxn modelId="{48C0B1B4-27B1-418D-A1DA-8D6E694EE55B}" type="presOf" srcId="{8BFE167D-1B35-4930-8E18-8B2BF242282C}" destId="{09684D0A-1925-457B-ADEF-6AB98F064B0A}" srcOrd="0" destOrd="0" presId="urn:microsoft.com/office/officeart/2005/8/layout/equation2"/>
    <dgm:cxn modelId="{D17EFAB9-3EE1-4F55-B995-7338B257C15F}" type="presOf" srcId="{298DEA3E-79AA-44E9-BE4F-C259302747FF}" destId="{B74C0977-A2A9-4400-8347-B0522999238E}" srcOrd="0" destOrd="0" presId="urn:microsoft.com/office/officeart/2005/8/layout/equation2"/>
    <dgm:cxn modelId="{DF9890F0-BA63-4502-9177-3B025E83DEE2}" type="presOf" srcId="{B2301564-3269-481E-AAE0-B5DA6B08B72B}" destId="{60110AA1-C1C9-4D84-9C02-C02D06F81FE4}" srcOrd="0" destOrd="0" presId="urn:microsoft.com/office/officeart/2005/8/layout/equation2"/>
    <dgm:cxn modelId="{979743A0-875C-492A-92C1-5ED6B8FB83EE}" srcId="{5B78BDAD-21CB-4E4B-B72D-7899B5D46299}" destId="{298DEA3E-79AA-44E9-BE4F-C259302747FF}" srcOrd="0" destOrd="0" parTransId="{BEBD316F-163F-4553-B7C2-DAB6DCC5753D}" sibTransId="{5C01B268-A7EC-4FA8-8FDD-79A411F223A2}"/>
    <dgm:cxn modelId="{D44DD650-8FBB-4B81-B3FD-D1DF8262ED95}" srcId="{5B78BDAD-21CB-4E4B-B72D-7899B5D46299}" destId="{8BFE167D-1B35-4930-8E18-8B2BF242282C}" srcOrd="1" destOrd="0" parTransId="{65F34045-9BC3-4F99-BA12-7A828A4E1025}" sibTransId="{B2301564-3269-481E-AAE0-B5DA6B08B72B}"/>
    <dgm:cxn modelId="{A834E7AD-68EF-44FA-B5D7-A6A66F65C93F}" type="presOf" srcId="{5B78BDAD-21CB-4E4B-B72D-7899B5D46299}" destId="{5E84BCF0-866B-4A32-AF3A-869FAE9CA26E}" srcOrd="0" destOrd="0" presId="urn:microsoft.com/office/officeart/2005/8/layout/equation2"/>
    <dgm:cxn modelId="{E2AA9B0E-6084-44BF-AE3D-F85423667216}" type="presOf" srcId="{B2301564-3269-481E-AAE0-B5DA6B08B72B}" destId="{637ED881-BBA0-4268-92A1-0399ECB7F249}" srcOrd="1" destOrd="0" presId="urn:microsoft.com/office/officeart/2005/8/layout/equation2"/>
    <dgm:cxn modelId="{01FBCE63-4E37-4096-852F-DAFAB15658D3}" type="presOf" srcId="{B1824159-52D6-4E89-869B-583DD6A9C88F}" destId="{22AC92A4-1B29-44F6-84EB-8DDBF6855174}" srcOrd="0" destOrd="0" presId="urn:microsoft.com/office/officeart/2005/8/layout/equation2"/>
    <dgm:cxn modelId="{12383131-6CA0-4C8F-B8FF-247565E82BA4}" type="presParOf" srcId="{5E84BCF0-866B-4A32-AF3A-869FAE9CA26E}" destId="{8CE05AA5-B574-474E-956D-20F1BFA561B6}" srcOrd="0" destOrd="0" presId="urn:microsoft.com/office/officeart/2005/8/layout/equation2"/>
    <dgm:cxn modelId="{4092C38C-A670-430B-A4E4-C1FD6C698F19}" type="presParOf" srcId="{8CE05AA5-B574-474E-956D-20F1BFA561B6}" destId="{B74C0977-A2A9-4400-8347-B0522999238E}" srcOrd="0" destOrd="0" presId="urn:microsoft.com/office/officeart/2005/8/layout/equation2"/>
    <dgm:cxn modelId="{4A34B67F-3B2A-4F18-8EF9-47CB2DE82A1F}" type="presParOf" srcId="{8CE05AA5-B574-474E-956D-20F1BFA561B6}" destId="{2D3B2954-DF42-4066-93B2-24434E133DAC}" srcOrd="1" destOrd="0" presId="urn:microsoft.com/office/officeart/2005/8/layout/equation2"/>
    <dgm:cxn modelId="{879C345A-07CA-4B44-93E4-C7DADC13D39A}" type="presParOf" srcId="{8CE05AA5-B574-474E-956D-20F1BFA561B6}" destId="{9DBABFE4-D0F9-4F67-B5B0-39C13C86F9DD}" srcOrd="2" destOrd="0" presId="urn:microsoft.com/office/officeart/2005/8/layout/equation2"/>
    <dgm:cxn modelId="{DFB72161-E4C6-42AA-A31A-48F48B9C90D0}" type="presParOf" srcId="{8CE05AA5-B574-474E-956D-20F1BFA561B6}" destId="{D1CAE95C-8672-4967-9206-5C78399A67CB}" srcOrd="3" destOrd="0" presId="urn:microsoft.com/office/officeart/2005/8/layout/equation2"/>
    <dgm:cxn modelId="{8A3F40D9-5ACB-4179-A365-C5C804BFAB3E}" type="presParOf" srcId="{8CE05AA5-B574-474E-956D-20F1BFA561B6}" destId="{09684D0A-1925-457B-ADEF-6AB98F064B0A}" srcOrd="4" destOrd="0" presId="urn:microsoft.com/office/officeart/2005/8/layout/equation2"/>
    <dgm:cxn modelId="{71E9C80E-1381-4532-9545-9D3BD97B4AFF}" type="presParOf" srcId="{5E84BCF0-866B-4A32-AF3A-869FAE9CA26E}" destId="{60110AA1-C1C9-4D84-9C02-C02D06F81FE4}" srcOrd="1" destOrd="0" presId="urn:microsoft.com/office/officeart/2005/8/layout/equation2"/>
    <dgm:cxn modelId="{7426BE0C-D84E-4761-9CAB-025E45A26ED2}" type="presParOf" srcId="{60110AA1-C1C9-4D84-9C02-C02D06F81FE4}" destId="{637ED881-BBA0-4268-92A1-0399ECB7F249}" srcOrd="0" destOrd="0" presId="urn:microsoft.com/office/officeart/2005/8/layout/equation2"/>
    <dgm:cxn modelId="{98F6F935-9115-41FD-BD72-937EFD02F0EB}" type="presParOf" srcId="{5E84BCF0-866B-4A32-AF3A-869FAE9CA26E}" destId="{22AC92A4-1B29-44F6-84EB-8DDBF6855174}" srcOrd="2" destOrd="0" presId="urn:microsoft.com/office/officeart/2005/8/layout/equation2"/>
  </dgm:cxnLst>
  <dgm:bg/>
  <dgm:whole>
    <a:ln w="9525">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AF98515-5AA7-4AB0-A806-66A7AC2596EC}" type="doc">
      <dgm:prSet loTypeId="urn:microsoft.com/office/officeart/2005/8/layout/chart3" loCatId="relationship" qsTypeId="urn:microsoft.com/office/officeart/2005/8/quickstyle/simple5" qsCatId="simple" csTypeId="urn:microsoft.com/office/officeart/2005/8/colors/colorful3" csCatId="colorful" phldr="1"/>
      <dgm:spPr/>
    </dgm:pt>
    <dgm:pt modelId="{324A4935-A047-466C-81BE-AE5E04642464}">
      <dgm:prSet phldrT="[Metin]" custT="1"/>
      <dgm:spPr/>
      <dgm:t>
        <a:bodyPr/>
        <a:lstStyle/>
        <a:p>
          <a:r>
            <a:rPr lang="tr-TR" sz="1800" b="1" dirty="0" smtClean="0">
              <a:latin typeface="Arial" panose="020B0604020202020204" pitchFamily="34" charset="0"/>
              <a:cs typeface="Arial" panose="020B0604020202020204" pitchFamily="34" charset="0"/>
            </a:rPr>
            <a:t>Üniversite -</a:t>
          </a:r>
          <a:r>
            <a:rPr lang="tr-TR" b="1" dirty="0" smtClean="0">
              <a:latin typeface="Arial" panose="020B0604020202020204" pitchFamily="34" charset="0"/>
              <a:cs typeface="Arial" panose="020B0604020202020204" pitchFamily="34" charset="0"/>
            </a:rPr>
            <a:t>Araştırma Altyapısı</a:t>
          </a:r>
          <a:endParaRPr lang="tr-TR" sz="1800" b="1" dirty="0">
            <a:latin typeface="Arial" panose="020B0604020202020204" pitchFamily="34" charset="0"/>
            <a:cs typeface="Arial" panose="020B0604020202020204" pitchFamily="34" charset="0"/>
          </a:endParaRPr>
        </a:p>
      </dgm:t>
    </dgm:pt>
    <dgm:pt modelId="{81E3B909-39A1-42A8-8B4A-9B97C93D8C48}" type="parTrans" cxnId="{650A5BAE-4799-402D-A388-598A2C8D9CA1}">
      <dgm:prSet/>
      <dgm:spPr/>
      <dgm:t>
        <a:bodyPr/>
        <a:lstStyle/>
        <a:p>
          <a:endParaRPr lang="tr-TR">
            <a:solidFill>
              <a:schemeClr val="tx1">
                <a:lumMod val="95000"/>
                <a:lumOff val="5000"/>
              </a:schemeClr>
            </a:solidFill>
          </a:endParaRPr>
        </a:p>
      </dgm:t>
    </dgm:pt>
    <dgm:pt modelId="{EE3FCD51-89AE-46CE-B8A8-BC603BA908FE}" type="sibTrans" cxnId="{650A5BAE-4799-402D-A388-598A2C8D9CA1}">
      <dgm:prSet/>
      <dgm:spPr/>
      <dgm:t>
        <a:bodyPr/>
        <a:lstStyle/>
        <a:p>
          <a:endParaRPr lang="tr-TR">
            <a:solidFill>
              <a:schemeClr val="tx1">
                <a:lumMod val="95000"/>
                <a:lumOff val="5000"/>
              </a:schemeClr>
            </a:solidFill>
          </a:endParaRPr>
        </a:p>
      </dgm:t>
    </dgm:pt>
    <dgm:pt modelId="{C9274C10-AADC-4BF2-A0EC-19A2D9FDC1C9}">
      <dgm:prSet phldrT="[Metin]" custT="1"/>
      <dgm:spPr/>
      <dgm:t>
        <a:bodyPr/>
        <a:lstStyle/>
        <a:p>
          <a:r>
            <a:rPr lang="tr-TR" sz="1800" b="1" dirty="0" smtClean="0">
              <a:latin typeface="Arial" panose="020B0604020202020204" pitchFamily="34" charset="0"/>
              <a:cs typeface="Arial" panose="020B0604020202020204" pitchFamily="34" charset="0"/>
            </a:rPr>
            <a:t>Özel Sektör Kuruluşu 2</a:t>
          </a:r>
          <a:endParaRPr lang="tr-TR" sz="1800" b="1" dirty="0">
            <a:latin typeface="Arial" panose="020B0604020202020204" pitchFamily="34" charset="0"/>
            <a:cs typeface="Arial" panose="020B0604020202020204" pitchFamily="34" charset="0"/>
          </a:endParaRPr>
        </a:p>
      </dgm:t>
    </dgm:pt>
    <dgm:pt modelId="{D7D3D453-57C9-46C2-8053-AEA15C605384}" type="sibTrans" cxnId="{5BE83781-451F-4B2B-AE86-19604A32E91A}">
      <dgm:prSet/>
      <dgm:spPr/>
      <dgm:t>
        <a:bodyPr/>
        <a:lstStyle/>
        <a:p>
          <a:endParaRPr lang="tr-TR">
            <a:solidFill>
              <a:schemeClr val="tx1">
                <a:lumMod val="95000"/>
                <a:lumOff val="5000"/>
              </a:schemeClr>
            </a:solidFill>
          </a:endParaRPr>
        </a:p>
      </dgm:t>
    </dgm:pt>
    <dgm:pt modelId="{C453EC88-21CB-4667-8B83-8166E1489AC4}" type="parTrans" cxnId="{5BE83781-451F-4B2B-AE86-19604A32E91A}">
      <dgm:prSet/>
      <dgm:spPr/>
      <dgm:t>
        <a:bodyPr/>
        <a:lstStyle/>
        <a:p>
          <a:endParaRPr lang="tr-TR">
            <a:solidFill>
              <a:schemeClr val="tx1">
                <a:lumMod val="95000"/>
                <a:lumOff val="5000"/>
              </a:schemeClr>
            </a:solidFill>
          </a:endParaRPr>
        </a:p>
      </dgm:t>
    </dgm:pt>
    <dgm:pt modelId="{8B733B90-1F01-4C89-BCBE-ED73D7B7BE86}">
      <dgm:prSet phldrT="[Metin]" custT="1"/>
      <dgm:spPr/>
      <dgm:t>
        <a:bodyPr/>
        <a:lstStyle/>
        <a:p>
          <a:r>
            <a:rPr lang="tr-TR" sz="1800" b="1" dirty="0" smtClean="0">
              <a:latin typeface="Arial" panose="020B0604020202020204" pitchFamily="34" charset="0"/>
              <a:cs typeface="Arial" panose="020B0604020202020204" pitchFamily="34" charset="0"/>
            </a:rPr>
            <a:t>Özel Sektör Kuruluşu 3</a:t>
          </a:r>
          <a:endParaRPr lang="tr-TR" sz="1800" b="1" dirty="0">
            <a:latin typeface="Arial" panose="020B0604020202020204" pitchFamily="34" charset="0"/>
            <a:cs typeface="Arial" panose="020B0604020202020204" pitchFamily="34" charset="0"/>
          </a:endParaRPr>
        </a:p>
      </dgm:t>
    </dgm:pt>
    <dgm:pt modelId="{D773B3E0-5C9B-4B88-A714-A95D38880EE2}" type="sibTrans" cxnId="{8065985D-9856-4847-8E6D-D91734C3E85E}">
      <dgm:prSet/>
      <dgm:spPr/>
      <dgm:t>
        <a:bodyPr/>
        <a:lstStyle/>
        <a:p>
          <a:endParaRPr lang="tr-TR"/>
        </a:p>
      </dgm:t>
    </dgm:pt>
    <dgm:pt modelId="{595EC66A-6B00-420D-AE34-599F511CBBF8}" type="parTrans" cxnId="{8065985D-9856-4847-8E6D-D91734C3E85E}">
      <dgm:prSet/>
      <dgm:spPr/>
      <dgm:t>
        <a:bodyPr/>
        <a:lstStyle/>
        <a:p>
          <a:endParaRPr lang="tr-TR"/>
        </a:p>
      </dgm:t>
    </dgm:pt>
    <dgm:pt modelId="{FD407960-9895-4237-914D-79FF3803EC66}">
      <dgm:prSet phldrT="[Metin]" custT="1"/>
      <dgm:spPr/>
      <dgm:t>
        <a:bodyPr/>
        <a:lstStyle/>
        <a:p>
          <a:r>
            <a:rPr lang="tr-TR" sz="1800" b="1" dirty="0" smtClean="0">
              <a:latin typeface="Arial" panose="020B0604020202020204" pitchFamily="34" charset="0"/>
              <a:cs typeface="Arial" panose="020B0604020202020204" pitchFamily="34" charset="0"/>
            </a:rPr>
            <a:t>Özel Sektör Kuruluşu 1</a:t>
          </a:r>
          <a:endParaRPr lang="tr-TR" sz="1800" b="1" dirty="0">
            <a:latin typeface="Arial" panose="020B0604020202020204" pitchFamily="34" charset="0"/>
            <a:cs typeface="Arial" panose="020B0604020202020204" pitchFamily="34" charset="0"/>
          </a:endParaRPr>
        </a:p>
      </dgm:t>
    </dgm:pt>
    <dgm:pt modelId="{B868DEC2-80F9-457E-81BB-A2CC2EDD2FFB}" type="parTrans" cxnId="{9AB36582-9868-432A-B518-F76A33A12878}">
      <dgm:prSet/>
      <dgm:spPr/>
      <dgm:t>
        <a:bodyPr/>
        <a:lstStyle/>
        <a:p>
          <a:endParaRPr lang="tr-TR"/>
        </a:p>
      </dgm:t>
    </dgm:pt>
    <dgm:pt modelId="{353028BD-6366-49BA-BB13-D29E03F7DE52}" type="sibTrans" cxnId="{9AB36582-9868-432A-B518-F76A33A12878}">
      <dgm:prSet/>
      <dgm:spPr/>
      <dgm:t>
        <a:bodyPr/>
        <a:lstStyle/>
        <a:p>
          <a:endParaRPr lang="tr-TR"/>
        </a:p>
      </dgm:t>
    </dgm:pt>
    <dgm:pt modelId="{551DAF49-CE22-4E25-8924-4EB98F07519B}" type="pres">
      <dgm:prSet presAssocID="{1AF98515-5AA7-4AB0-A806-66A7AC2596EC}" presName="compositeShape" presStyleCnt="0">
        <dgm:presLayoutVars>
          <dgm:chMax val="7"/>
          <dgm:dir/>
          <dgm:resizeHandles val="exact"/>
        </dgm:presLayoutVars>
      </dgm:prSet>
      <dgm:spPr/>
    </dgm:pt>
    <dgm:pt modelId="{96C2E065-8BB4-4808-A56A-A84F271B6C23}" type="pres">
      <dgm:prSet presAssocID="{1AF98515-5AA7-4AB0-A806-66A7AC2596EC}" presName="wedge1" presStyleLbl="node1" presStyleIdx="0" presStyleCnt="4"/>
      <dgm:spPr/>
      <dgm:t>
        <a:bodyPr/>
        <a:lstStyle/>
        <a:p>
          <a:endParaRPr lang="tr-TR"/>
        </a:p>
      </dgm:t>
    </dgm:pt>
    <dgm:pt modelId="{C56A282D-3781-4B13-B88E-B19B663846CA}" type="pres">
      <dgm:prSet presAssocID="{1AF98515-5AA7-4AB0-A806-66A7AC2596EC}" presName="wedge1Tx" presStyleLbl="node1" presStyleIdx="0" presStyleCnt="4">
        <dgm:presLayoutVars>
          <dgm:chMax val="0"/>
          <dgm:chPref val="0"/>
          <dgm:bulletEnabled val="1"/>
        </dgm:presLayoutVars>
      </dgm:prSet>
      <dgm:spPr/>
      <dgm:t>
        <a:bodyPr/>
        <a:lstStyle/>
        <a:p>
          <a:endParaRPr lang="tr-TR"/>
        </a:p>
      </dgm:t>
    </dgm:pt>
    <dgm:pt modelId="{5C3418D4-0D8D-433E-B62E-49428310688A}" type="pres">
      <dgm:prSet presAssocID="{1AF98515-5AA7-4AB0-A806-66A7AC2596EC}" presName="wedge2" presStyleLbl="node1" presStyleIdx="1" presStyleCnt="4"/>
      <dgm:spPr/>
      <dgm:t>
        <a:bodyPr/>
        <a:lstStyle/>
        <a:p>
          <a:endParaRPr lang="tr-TR"/>
        </a:p>
      </dgm:t>
    </dgm:pt>
    <dgm:pt modelId="{0F3D4147-E8CD-44D4-863C-24D4DD755C8D}" type="pres">
      <dgm:prSet presAssocID="{1AF98515-5AA7-4AB0-A806-66A7AC2596EC}" presName="wedge2Tx" presStyleLbl="node1" presStyleIdx="1" presStyleCnt="4">
        <dgm:presLayoutVars>
          <dgm:chMax val="0"/>
          <dgm:chPref val="0"/>
          <dgm:bulletEnabled val="1"/>
        </dgm:presLayoutVars>
      </dgm:prSet>
      <dgm:spPr/>
      <dgm:t>
        <a:bodyPr/>
        <a:lstStyle/>
        <a:p>
          <a:endParaRPr lang="tr-TR"/>
        </a:p>
      </dgm:t>
    </dgm:pt>
    <dgm:pt modelId="{352BB8D2-FB8B-4AD8-94F0-A9B0F2CFDF39}" type="pres">
      <dgm:prSet presAssocID="{1AF98515-5AA7-4AB0-A806-66A7AC2596EC}" presName="wedge3" presStyleLbl="node1" presStyleIdx="2" presStyleCnt="4"/>
      <dgm:spPr/>
      <dgm:t>
        <a:bodyPr/>
        <a:lstStyle/>
        <a:p>
          <a:endParaRPr lang="tr-TR"/>
        </a:p>
      </dgm:t>
    </dgm:pt>
    <dgm:pt modelId="{4A74A50C-AED9-4F09-9C0F-885E4E45DEA6}" type="pres">
      <dgm:prSet presAssocID="{1AF98515-5AA7-4AB0-A806-66A7AC2596EC}" presName="wedge3Tx" presStyleLbl="node1" presStyleIdx="2" presStyleCnt="4">
        <dgm:presLayoutVars>
          <dgm:chMax val="0"/>
          <dgm:chPref val="0"/>
          <dgm:bulletEnabled val="1"/>
        </dgm:presLayoutVars>
      </dgm:prSet>
      <dgm:spPr/>
      <dgm:t>
        <a:bodyPr/>
        <a:lstStyle/>
        <a:p>
          <a:endParaRPr lang="tr-TR"/>
        </a:p>
      </dgm:t>
    </dgm:pt>
    <dgm:pt modelId="{9C84DC42-2899-4DD8-BF67-F25FDE7BE225}" type="pres">
      <dgm:prSet presAssocID="{1AF98515-5AA7-4AB0-A806-66A7AC2596EC}" presName="wedge4" presStyleLbl="node1" presStyleIdx="3" presStyleCnt="4"/>
      <dgm:spPr/>
      <dgm:t>
        <a:bodyPr/>
        <a:lstStyle/>
        <a:p>
          <a:endParaRPr lang="tr-TR"/>
        </a:p>
      </dgm:t>
    </dgm:pt>
    <dgm:pt modelId="{1799634E-BFDB-456C-A981-D01E7922D014}" type="pres">
      <dgm:prSet presAssocID="{1AF98515-5AA7-4AB0-A806-66A7AC2596EC}" presName="wedge4Tx" presStyleLbl="node1" presStyleIdx="3" presStyleCnt="4">
        <dgm:presLayoutVars>
          <dgm:chMax val="0"/>
          <dgm:chPref val="0"/>
          <dgm:bulletEnabled val="1"/>
        </dgm:presLayoutVars>
      </dgm:prSet>
      <dgm:spPr/>
      <dgm:t>
        <a:bodyPr/>
        <a:lstStyle/>
        <a:p>
          <a:endParaRPr lang="tr-TR"/>
        </a:p>
      </dgm:t>
    </dgm:pt>
  </dgm:ptLst>
  <dgm:cxnLst>
    <dgm:cxn modelId="{5BE83781-451F-4B2B-AE86-19604A32E91A}" srcId="{1AF98515-5AA7-4AB0-A806-66A7AC2596EC}" destId="{C9274C10-AADC-4BF2-A0EC-19A2D9FDC1C9}" srcOrd="2" destOrd="0" parTransId="{C453EC88-21CB-4667-8B83-8166E1489AC4}" sibTransId="{D7D3D453-57C9-46C2-8053-AEA15C605384}"/>
    <dgm:cxn modelId="{C7B66A8C-CD54-4273-8C45-899539B0530E}" type="presOf" srcId="{324A4935-A047-466C-81BE-AE5E04642464}" destId="{C56A282D-3781-4B13-B88E-B19B663846CA}" srcOrd="1" destOrd="0" presId="urn:microsoft.com/office/officeart/2005/8/layout/chart3"/>
    <dgm:cxn modelId="{9AB36582-9868-432A-B518-F76A33A12878}" srcId="{1AF98515-5AA7-4AB0-A806-66A7AC2596EC}" destId="{FD407960-9895-4237-914D-79FF3803EC66}" srcOrd="3" destOrd="0" parTransId="{B868DEC2-80F9-457E-81BB-A2CC2EDD2FFB}" sibTransId="{353028BD-6366-49BA-BB13-D29E03F7DE52}"/>
    <dgm:cxn modelId="{6F159A0A-3DCF-4EB3-A767-1C9E72E845F3}" type="presOf" srcId="{C9274C10-AADC-4BF2-A0EC-19A2D9FDC1C9}" destId="{4A74A50C-AED9-4F09-9C0F-885E4E45DEA6}" srcOrd="1" destOrd="0" presId="urn:microsoft.com/office/officeart/2005/8/layout/chart3"/>
    <dgm:cxn modelId="{57D08DD4-068C-464D-A3A0-2090FAD80787}" type="presOf" srcId="{8B733B90-1F01-4C89-BCBE-ED73D7B7BE86}" destId="{5C3418D4-0D8D-433E-B62E-49428310688A}" srcOrd="0" destOrd="0" presId="urn:microsoft.com/office/officeart/2005/8/layout/chart3"/>
    <dgm:cxn modelId="{8065985D-9856-4847-8E6D-D91734C3E85E}" srcId="{1AF98515-5AA7-4AB0-A806-66A7AC2596EC}" destId="{8B733B90-1F01-4C89-BCBE-ED73D7B7BE86}" srcOrd="1" destOrd="0" parTransId="{595EC66A-6B00-420D-AE34-599F511CBBF8}" sibTransId="{D773B3E0-5C9B-4B88-A714-A95D38880EE2}"/>
    <dgm:cxn modelId="{E871AAE6-9136-4EB9-B36E-28D99409CC6A}" type="presOf" srcId="{FD407960-9895-4237-914D-79FF3803EC66}" destId="{9C84DC42-2899-4DD8-BF67-F25FDE7BE225}" srcOrd="0" destOrd="0" presId="urn:microsoft.com/office/officeart/2005/8/layout/chart3"/>
    <dgm:cxn modelId="{AF4F0891-5E8C-4DB0-AF99-4EF10CB79159}" type="presOf" srcId="{8B733B90-1F01-4C89-BCBE-ED73D7B7BE86}" destId="{0F3D4147-E8CD-44D4-863C-24D4DD755C8D}" srcOrd="1" destOrd="0" presId="urn:microsoft.com/office/officeart/2005/8/layout/chart3"/>
    <dgm:cxn modelId="{1996FA07-DCF8-4F6F-A924-4243681F8917}" type="presOf" srcId="{FD407960-9895-4237-914D-79FF3803EC66}" destId="{1799634E-BFDB-456C-A981-D01E7922D014}" srcOrd="1" destOrd="0" presId="urn:microsoft.com/office/officeart/2005/8/layout/chart3"/>
    <dgm:cxn modelId="{C6FD5DC4-9016-4E3D-80EF-AA43FBB5B245}" type="presOf" srcId="{C9274C10-AADC-4BF2-A0EC-19A2D9FDC1C9}" destId="{352BB8D2-FB8B-4AD8-94F0-A9B0F2CFDF39}" srcOrd="0" destOrd="0" presId="urn:microsoft.com/office/officeart/2005/8/layout/chart3"/>
    <dgm:cxn modelId="{650A5BAE-4799-402D-A388-598A2C8D9CA1}" srcId="{1AF98515-5AA7-4AB0-A806-66A7AC2596EC}" destId="{324A4935-A047-466C-81BE-AE5E04642464}" srcOrd="0" destOrd="0" parTransId="{81E3B909-39A1-42A8-8B4A-9B97C93D8C48}" sibTransId="{EE3FCD51-89AE-46CE-B8A8-BC603BA908FE}"/>
    <dgm:cxn modelId="{11AF96A5-3778-4008-A7C5-A5E54E710117}" type="presOf" srcId="{1AF98515-5AA7-4AB0-A806-66A7AC2596EC}" destId="{551DAF49-CE22-4E25-8924-4EB98F07519B}" srcOrd="0" destOrd="0" presId="urn:microsoft.com/office/officeart/2005/8/layout/chart3"/>
    <dgm:cxn modelId="{10834D90-AACA-41AE-8D41-0E0595F6CA57}" type="presOf" srcId="{324A4935-A047-466C-81BE-AE5E04642464}" destId="{96C2E065-8BB4-4808-A56A-A84F271B6C23}" srcOrd="0" destOrd="0" presId="urn:microsoft.com/office/officeart/2005/8/layout/chart3"/>
    <dgm:cxn modelId="{5A6E5D62-880C-4B27-804A-F0C05C89CF90}" type="presParOf" srcId="{551DAF49-CE22-4E25-8924-4EB98F07519B}" destId="{96C2E065-8BB4-4808-A56A-A84F271B6C23}" srcOrd="0" destOrd="0" presId="urn:microsoft.com/office/officeart/2005/8/layout/chart3"/>
    <dgm:cxn modelId="{96B61F9C-D8D0-4AFD-9D08-648271B5D3F4}" type="presParOf" srcId="{551DAF49-CE22-4E25-8924-4EB98F07519B}" destId="{C56A282D-3781-4B13-B88E-B19B663846CA}" srcOrd="1" destOrd="0" presId="urn:microsoft.com/office/officeart/2005/8/layout/chart3"/>
    <dgm:cxn modelId="{916FA489-F43A-4ECC-AAF7-291B5B10B504}" type="presParOf" srcId="{551DAF49-CE22-4E25-8924-4EB98F07519B}" destId="{5C3418D4-0D8D-433E-B62E-49428310688A}" srcOrd="2" destOrd="0" presId="urn:microsoft.com/office/officeart/2005/8/layout/chart3"/>
    <dgm:cxn modelId="{4B19D63F-A3B9-4C69-9AF7-0BDE254DB8EE}" type="presParOf" srcId="{551DAF49-CE22-4E25-8924-4EB98F07519B}" destId="{0F3D4147-E8CD-44D4-863C-24D4DD755C8D}" srcOrd="3" destOrd="0" presId="urn:microsoft.com/office/officeart/2005/8/layout/chart3"/>
    <dgm:cxn modelId="{25E4874E-AEBB-4210-80BB-690168FC921B}" type="presParOf" srcId="{551DAF49-CE22-4E25-8924-4EB98F07519B}" destId="{352BB8D2-FB8B-4AD8-94F0-A9B0F2CFDF39}" srcOrd="4" destOrd="0" presId="urn:microsoft.com/office/officeart/2005/8/layout/chart3"/>
    <dgm:cxn modelId="{EDA3998F-DC88-4B5E-A4D3-F7B1CC1E0CA7}" type="presParOf" srcId="{551DAF49-CE22-4E25-8924-4EB98F07519B}" destId="{4A74A50C-AED9-4F09-9C0F-885E4E45DEA6}" srcOrd="5" destOrd="0" presId="urn:microsoft.com/office/officeart/2005/8/layout/chart3"/>
    <dgm:cxn modelId="{260BC348-2887-4E72-AB46-B75D4BD09F36}" type="presParOf" srcId="{551DAF49-CE22-4E25-8924-4EB98F07519B}" destId="{9C84DC42-2899-4DD8-BF67-F25FDE7BE225}" srcOrd="6" destOrd="0" presId="urn:microsoft.com/office/officeart/2005/8/layout/chart3"/>
    <dgm:cxn modelId="{569D990B-F66E-4B11-A85E-2013482DF933}" type="presParOf" srcId="{551DAF49-CE22-4E25-8924-4EB98F07519B}" destId="{1799634E-BFDB-456C-A981-D01E7922D014}"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AF98515-5AA7-4AB0-A806-66A7AC2596EC}" type="doc">
      <dgm:prSet loTypeId="urn:microsoft.com/office/officeart/2005/8/layout/chart3" loCatId="relationship" qsTypeId="urn:microsoft.com/office/officeart/2005/8/quickstyle/3d1" qsCatId="3D" csTypeId="urn:microsoft.com/office/officeart/2005/8/colors/colorful1" csCatId="colorful" phldr="1"/>
      <dgm:spPr/>
    </dgm:pt>
    <dgm:pt modelId="{324A4935-A047-466C-81BE-AE5E04642464}">
      <dgm:prSet phldrT="[Metin]" custT="1"/>
      <dgm:spPr/>
      <dgm:t>
        <a:bodyPr/>
        <a:lstStyle/>
        <a:p>
          <a:r>
            <a:rPr lang="tr-TR" sz="1800" b="1" dirty="0" smtClean="0">
              <a:latin typeface="Arial" panose="020B0604020202020204" pitchFamily="34" charset="0"/>
              <a:cs typeface="Arial" panose="020B0604020202020204" pitchFamily="34" charset="0"/>
            </a:rPr>
            <a:t>Özel Sektör Kuruluşu</a:t>
          </a:r>
          <a:endParaRPr lang="tr-TR" sz="1800" b="1" dirty="0">
            <a:latin typeface="Arial" panose="020B0604020202020204" pitchFamily="34" charset="0"/>
            <a:cs typeface="Arial" panose="020B0604020202020204" pitchFamily="34" charset="0"/>
          </a:endParaRPr>
        </a:p>
      </dgm:t>
    </dgm:pt>
    <dgm:pt modelId="{81E3B909-39A1-42A8-8B4A-9B97C93D8C48}" type="parTrans" cxnId="{650A5BAE-4799-402D-A388-598A2C8D9CA1}">
      <dgm:prSet/>
      <dgm:spPr/>
      <dgm:t>
        <a:bodyPr/>
        <a:lstStyle/>
        <a:p>
          <a:endParaRPr lang="tr-TR">
            <a:solidFill>
              <a:schemeClr val="tx1">
                <a:lumMod val="95000"/>
                <a:lumOff val="5000"/>
              </a:schemeClr>
            </a:solidFill>
          </a:endParaRPr>
        </a:p>
      </dgm:t>
    </dgm:pt>
    <dgm:pt modelId="{EE3FCD51-89AE-46CE-B8A8-BC603BA908FE}" type="sibTrans" cxnId="{650A5BAE-4799-402D-A388-598A2C8D9CA1}">
      <dgm:prSet/>
      <dgm:spPr/>
      <dgm:t>
        <a:bodyPr/>
        <a:lstStyle/>
        <a:p>
          <a:endParaRPr lang="tr-TR">
            <a:solidFill>
              <a:schemeClr val="tx1">
                <a:lumMod val="95000"/>
                <a:lumOff val="5000"/>
              </a:schemeClr>
            </a:solidFill>
          </a:endParaRPr>
        </a:p>
      </dgm:t>
    </dgm:pt>
    <dgm:pt modelId="{C9274C10-AADC-4BF2-A0EC-19A2D9FDC1C9}">
      <dgm:prSet phldrT="[Metin]" custT="1"/>
      <dgm:spPr/>
      <dgm:t>
        <a:bodyPr/>
        <a:lstStyle/>
        <a:p>
          <a:r>
            <a:rPr lang="tr-TR" sz="1800" b="1" dirty="0" smtClean="0">
              <a:latin typeface="Arial" panose="020B0604020202020204" pitchFamily="34" charset="0"/>
              <a:cs typeface="Arial" panose="020B0604020202020204" pitchFamily="34" charset="0"/>
            </a:rPr>
            <a:t>Üniversite </a:t>
          </a:r>
        </a:p>
        <a:p>
          <a:r>
            <a:rPr lang="tr-TR" sz="1800" b="1" dirty="0" smtClean="0">
              <a:latin typeface="Arial" panose="020B0604020202020204" pitchFamily="34" charset="0"/>
              <a:cs typeface="Arial" panose="020B0604020202020204" pitchFamily="34" charset="0"/>
            </a:rPr>
            <a:t>-</a:t>
          </a:r>
        </a:p>
        <a:p>
          <a:r>
            <a:rPr lang="tr-TR" sz="1800" b="1" dirty="0" smtClean="0">
              <a:latin typeface="Arial" panose="020B0604020202020204" pitchFamily="34" charset="0"/>
              <a:cs typeface="Arial" panose="020B0604020202020204" pitchFamily="34" charset="0"/>
            </a:rPr>
            <a:t>Araştırma Altyapısı</a:t>
          </a:r>
          <a:endParaRPr lang="tr-TR" sz="1800" b="1" dirty="0">
            <a:latin typeface="Arial" panose="020B0604020202020204" pitchFamily="34" charset="0"/>
            <a:cs typeface="Arial" panose="020B0604020202020204" pitchFamily="34" charset="0"/>
          </a:endParaRPr>
        </a:p>
      </dgm:t>
    </dgm:pt>
    <dgm:pt modelId="{C453EC88-21CB-4667-8B83-8166E1489AC4}" type="parTrans" cxnId="{5BE83781-451F-4B2B-AE86-19604A32E91A}">
      <dgm:prSet/>
      <dgm:spPr/>
      <dgm:t>
        <a:bodyPr/>
        <a:lstStyle/>
        <a:p>
          <a:endParaRPr lang="tr-TR">
            <a:solidFill>
              <a:schemeClr val="tx1">
                <a:lumMod val="95000"/>
                <a:lumOff val="5000"/>
              </a:schemeClr>
            </a:solidFill>
          </a:endParaRPr>
        </a:p>
      </dgm:t>
    </dgm:pt>
    <dgm:pt modelId="{D7D3D453-57C9-46C2-8053-AEA15C605384}" type="sibTrans" cxnId="{5BE83781-451F-4B2B-AE86-19604A32E91A}">
      <dgm:prSet/>
      <dgm:spPr/>
      <dgm:t>
        <a:bodyPr/>
        <a:lstStyle/>
        <a:p>
          <a:endParaRPr lang="tr-TR">
            <a:solidFill>
              <a:schemeClr val="tx1">
                <a:lumMod val="95000"/>
                <a:lumOff val="5000"/>
              </a:schemeClr>
            </a:solidFill>
          </a:endParaRPr>
        </a:p>
      </dgm:t>
    </dgm:pt>
    <dgm:pt modelId="{551DAF49-CE22-4E25-8924-4EB98F07519B}" type="pres">
      <dgm:prSet presAssocID="{1AF98515-5AA7-4AB0-A806-66A7AC2596EC}" presName="compositeShape" presStyleCnt="0">
        <dgm:presLayoutVars>
          <dgm:chMax val="7"/>
          <dgm:dir/>
          <dgm:resizeHandles val="exact"/>
        </dgm:presLayoutVars>
      </dgm:prSet>
      <dgm:spPr/>
    </dgm:pt>
    <dgm:pt modelId="{96C2E065-8BB4-4808-A56A-A84F271B6C23}" type="pres">
      <dgm:prSet presAssocID="{1AF98515-5AA7-4AB0-A806-66A7AC2596EC}" presName="wedge1" presStyleLbl="node1" presStyleIdx="0" presStyleCnt="2"/>
      <dgm:spPr/>
      <dgm:t>
        <a:bodyPr/>
        <a:lstStyle/>
        <a:p>
          <a:endParaRPr lang="tr-TR"/>
        </a:p>
      </dgm:t>
    </dgm:pt>
    <dgm:pt modelId="{C56A282D-3781-4B13-B88E-B19B663846CA}" type="pres">
      <dgm:prSet presAssocID="{1AF98515-5AA7-4AB0-A806-66A7AC2596EC}" presName="wedge1Tx" presStyleLbl="node1" presStyleIdx="0" presStyleCnt="2">
        <dgm:presLayoutVars>
          <dgm:chMax val="0"/>
          <dgm:chPref val="0"/>
          <dgm:bulletEnabled val="1"/>
        </dgm:presLayoutVars>
      </dgm:prSet>
      <dgm:spPr/>
      <dgm:t>
        <a:bodyPr/>
        <a:lstStyle/>
        <a:p>
          <a:endParaRPr lang="tr-TR"/>
        </a:p>
      </dgm:t>
    </dgm:pt>
    <dgm:pt modelId="{5C3418D4-0D8D-433E-B62E-49428310688A}" type="pres">
      <dgm:prSet presAssocID="{1AF98515-5AA7-4AB0-A806-66A7AC2596EC}" presName="wedge2" presStyleLbl="node1" presStyleIdx="1" presStyleCnt="2"/>
      <dgm:spPr/>
      <dgm:t>
        <a:bodyPr/>
        <a:lstStyle/>
        <a:p>
          <a:endParaRPr lang="tr-TR"/>
        </a:p>
      </dgm:t>
    </dgm:pt>
    <dgm:pt modelId="{0F3D4147-E8CD-44D4-863C-24D4DD755C8D}" type="pres">
      <dgm:prSet presAssocID="{1AF98515-5AA7-4AB0-A806-66A7AC2596EC}" presName="wedge2Tx" presStyleLbl="node1" presStyleIdx="1" presStyleCnt="2">
        <dgm:presLayoutVars>
          <dgm:chMax val="0"/>
          <dgm:chPref val="0"/>
          <dgm:bulletEnabled val="1"/>
        </dgm:presLayoutVars>
      </dgm:prSet>
      <dgm:spPr/>
      <dgm:t>
        <a:bodyPr/>
        <a:lstStyle/>
        <a:p>
          <a:endParaRPr lang="tr-TR"/>
        </a:p>
      </dgm:t>
    </dgm:pt>
  </dgm:ptLst>
  <dgm:cxnLst>
    <dgm:cxn modelId="{A7E15F0A-3015-4896-838A-4F282F159DA2}" type="presOf" srcId="{324A4935-A047-466C-81BE-AE5E04642464}" destId="{C56A282D-3781-4B13-B88E-B19B663846CA}" srcOrd="1" destOrd="0" presId="urn:microsoft.com/office/officeart/2005/8/layout/chart3"/>
    <dgm:cxn modelId="{6AE3E75D-1377-43CA-A6E6-26030DC1021B}" type="presOf" srcId="{C9274C10-AADC-4BF2-A0EC-19A2D9FDC1C9}" destId="{0F3D4147-E8CD-44D4-863C-24D4DD755C8D}" srcOrd="1" destOrd="0" presId="urn:microsoft.com/office/officeart/2005/8/layout/chart3"/>
    <dgm:cxn modelId="{08F435FF-97EC-43DD-8CDC-344BDD3AFDD1}" type="presOf" srcId="{1AF98515-5AA7-4AB0-A806-66A7AC2596EC}" destId="{551DAF49-CE22-4E25-8924-4EB98F07519B}" srcOrd="0" destOrd="0" presId="urn:microsoft.com/office/officeart/2005/8/layout/chart3"/>
    <dgm:cxn modelId="{650A5BAE-4799-402D-A388-598A2C8D9CA1}" srcId="{1AF98515-5AA7-4AB0-A806-66A7AC2596EC}" destId="{324A4935-A047-466C-81BE-AE5E04642464}" srcOrd="0" destOrd="0" parTransId="{81E3B909-39A1-42A8-8B4A-9B97C93D8C48}" sibTransId="{EE3FCD51-89AE-46CE-B8A8-BC603BA908FE}"/>
    <dgm:cxn modelId="{5BE83781-451F-4B2B-AE86-19604A32E91A}" srcId="{1AF98515-5AA7-4AB0-A806-66A7AC2596EC}" destId="{C9274C10-AADC-4BF2-A0EC-19A2D9FDC1C9}" srcOrd="1" destOrd="0" parTransId="{C453EC88-21CB-4667-8B83-8166E1489AC4}" sibTransId="{D7D3D453-57C9-46C2-8053-AEA15C605384}"/>
    <dgm:cxn modelId="{0F105E37-25B9-4895-8F63-77DF052656DB}" type="presOf" srcId="{324A4935-A047-466C-81BE-AE5E04642464}" destId="{96C2E065-8BB4-4808-A56A-A84F271B6C23}" srcOrd="0" destOrd="0" presId="urn:microsoft.com/office/officeart/2005/8/layout/chart3"/>
    <dgm:cxn modelId="{C0E7B1A8-5B40-42F7-B89A-5E407BD42ABD}" type="presOf" srcId="{C9274C10-AADC-4BF2-A0EC-19A2D9FDC1C9}" destId="{5C3418D4-0D8D-433E-B62E-49428310688A}" srcOrd="0" destOrd="0" presId="urn:microsoft.com/office/officeart/2005/8/layout/chart3"/>
    <dgm:cxn modelId="{F465A3F0-FABB-45D9-8A26-859075F0F3C6}" type="presParOf" srcId="{551DAF49-CE22-4E25-8924-4EB98F07519B}" destId="{96C2E065-8BB4-4808-A56A-A84F271B6C23}" srcOrd="0" destOrd="0" presId="urn:microsoft.com/office/officeart/2005/8/layout/chart3"/>
    <dgm:cxn modelId="{2B0FC1D3-D2DC-40CD-80F4-BF1B479AE9CA}" type="presParOf" srcId="{551DAF49-CE22-4E25-8924-4EB98F07519B}" destId="{C56A282D-3781-4B13-B88E-B19B663846CA}" srcOrd="1" destOrd="0" presId="urn:microsoft.com/office/officeart/2005/8/layout/chart3"/>
    <dgm:cxn modelId="{EB814478-D9BA-4640-987B-41F1441B43BD}" type="presParOf" srcId="{551DAF49-CE22-4E25-8924-4EB98F07519B}" destId="{5C3418D4-0D8D-433E-B62E-49428310688A}" srcOrd="2" destOrd="0" presId="urn:microsoft.com/office/officeart/2005/8/layout/chart3"/>
    <dgm:cxn modelId="{4982EF36-18C6-4923-B3EF-E89B07A39809}" type="presParOf" srcId="{551DAF49-CE22-4E25-8924-4EB98F07519B}" destId="{0F3D4147-E8CD-44D4-863C-24D4DD755C8D}" srcOrd="3"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DF09F35-74C5-47F9-BAEC-FFF56C4E8E6C}" type="doc">
      <dgm:prSet loTypeId="urn:microsoft.com/office/officeart/2008/layout/IncreasingCircleProcess" loCatId="list" qsTypeId="urn:microsoft.com/office/officeart/2005/8/quickstyle/simple5" qsCatId="simple" csTypeId="urn:microsoft.com/office/officeart/2005/8/colors/colorful2" csCatId="colorful" phldr="1"/>
      <dgm:spPr/>
      <dgm:t>
        <a:bodyPr/>
        <a:lstStyle/>
        <a:p>
          <a:endParaRPr lang="tr-TR"/>
        </a:p>
      </dgm:t>
    </dgm:pt>
    <dgm:pt modelId="{731C7E4E-C9CA-4342-84E3-4D763656EBB9}">
      <dgm:prSet phldrT="[Metin]" custT="1">
        <dgm:style>
          <a:lnRef idx="1">
            <a:schemeClr val="accent2"/>
          </a:lnRef>
          <a:fillRef idx="2">
            <a:schemeClr val="accent2"/>
          </a:fillRef>
          <a:effectRef idx="1">
            <a:schemeClr val="accent2"/>
          </a:effectRef>
          <a:fontRef idx="minor">
            <a:schemeClr val="dk1"/>
          </a:fontRef>
        </dgm:style>
      </dgm:prSet>
      <dgm:spPr/>
      <dgm:t>
        <a:bodyPr/>
        <a:lstStyle/>
        <a:p>
          <a:r>
            <a:rPr lang="tr-TR" sz="2400" b="1" dirty="0" smtClean="0"/>
            <a:t>Burs</a:t>
          </a:r>
          <a:endParaRPr lang="tr-TR" sz="2400" b="1" dirty="0"/>
        </a:p>
      </dgm:t>
    </dgm:pt>
    <dgm:pt modelId="{C52281A6-9BF2-4B41-96B0-2F6372C65702}" type="parTrans" cxnId="{5D67968C-C95D-4B8B-8C17-C0E2BA1B4935}">
      <dgm:prSet/>
      <dgm:spPr/>
      <dgm:t>
        <a:bodyPr/>
        <a:lstStyle/>
        <a:p>
          <a:endParaRPr lang="tr-TR"/>
        </a:p>
      </dgm:t>
    </dgm:pt>
    <dgm:pt modelId="{91395327-6629-4A8B-82AC-93BB493752DA}" type="sibTrans" cxnId="{5D67968C-C95D-4B8B-8C17-C0E2BA1B4935}">
      <dgm:prSet/>
      <dgm:spPr/>
      <dgm:t>
        <a:bodyPr/>
        <a:lstStyle/>
        <a:p>
          <a:endParaRPr lang="tr-TR"/>
        </a:p>
      </dgm:t>
    </dgm:pt>
    <dgm:pt modelId="{C55F76B0-A25B-4724-B10F-C82A517E7989}">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1800" dirty="0" smtClean="0"/>
            <a:t>-Doktora Öğrencileri</a:t>
          </a:r>
          <a:endParaRPr lang="tr-TR" sz="1800" dirty="0"/>
        </a:p>
      </dgm:t>
    </dgm:pt>
    <dgm:pt modelId="{092B195B-8FFC-432F-AB8A-956BACD6843D}" type="parTrans" cxnId="{21103CC2-93B7-489D-860A-D598A2AC8369}">
      <dgm:prSet/>
      <dgm:spPr/>
      <dgm:t>
        <a:bodyPr/>
        <a:lstStyle/>
        <a:p>
          <a:endParaRPr lang="tr-TR"/>
        </a:p>
      </dgm:t>
    </dgm:pt>
    <dgm:pt modelId="{D3A92D25-2BED-43C8-96B2-6BDA04E6ADAD}" type="sibTrans" cxnId="{21103CC2-93B7-489D-860A-D598A2AC8369}">
      <dgm:prSet/>
      <dgm:spPr/>
      <dgm:t>
        <a:bodyPr/>
        <a:lstStyle/>
        <a:p>
          <a:endParaRPr lang="tr-TR"/>
        </a:p>
      </dgm:t>
    </dgm:pt>
    <dgm:pt modelId="{3AA8609E-C7B3-472C-91D4-A8DA3A96D3BF}">
      <dgm:prSet phldrT="[Metin]" custT="1">
        <dgm:style>
          <a:lnRef idx="1">
            <a:schemeClr val="accent6"/>
          </a:lnRef>
          <a:fillRef idx="2">
            <a:schemeClr val="accent6"/>
          </a:fillRef>
          <a:effectRef idx="1">
            <a:schemeClr val="accent6"/>
          </a:effectRef>
          <a:fontRef idx="minor">
            <a:schemeClr val="dk1"/>
          </a:fontRef>
        </dgm:style>
      </dgm:prSet>
      <dgm:spPr/>
      <dgm:t>
        <a:bodyPr/>
        <a:lstStyle/>
        <a:p>
          <a:r>
            <a:rPr lang="tr-TR" sz="2400" b="1" dirty="0" smtClean="0"/>
            <a:t>PTİ</a:t>
          </a:r>
          <a:endParaRPr lang="tr-TR" sz="2400" b="1" dirty="0"/>
        </a:p>
      </dgm:t>
    </dgm:pt>
    <dgm:pt modelId="{F3DAE464-4443-4DB1-98B1-9FE079F22DDE}" type="parTrans" cxnId="{240878DC-97B7-413B-A240-40D64A2D6330}">
      <dgm:prSet/>
      <dgm:spPr/>
      <dgm:t>
        <a:bodyPr/>
        <a:lstStyle/>
        <a:p>
          <a:endParaRPr lang="tr-TR"/>
        </a:p>
      </dgm:t>
    </dgm:pt>
    <dgm:pt modelId="{4E782AB3-254B-46E9-9659-6D3D490D4DB6}" type="sibTrans" cxnId="{240878DC-97B7-413B-A240-40D64A2D6330}">
      <dgm:prSet/>
      <dgm:spPr/>
      <dgm:t>
        <a:bodyPr/>
        <a:lstStyle/>
        <a:p>
          <a:endParaRPr lang="tr-TR"/>
        </a:p>
      </dgm:t>
    </dgm:pt>
    <dgm:pt modelId="{57E5401C-D24B-4E3B-B03B-B97CEE42803E}">
      <dgm:prSet phldrT="[Metin]" custT="1">
        <dgm:style>
          <a:lnRef idx="2">
            <a:schemeClr val="accent6"/>
          </a:lnRef>
          <a:fillRef idx="1">
            <a:schemeClr val="lt1"/>
          </a:fillRef>
          <a:effectRef idx="0">
            <a:schemeClr val="accent6"/>
          </a:effectRef>
          <a:fontRef idx="minor">
            <a:schemeClr val="dk1"/>
          </a:fontRef>
        </dgm:style>
      </dgm:prSet>
      <dgm:spPr/>
      <dgm:t>
        <a:bodyPr/>
        <a:lstStyle/>
        <a:p>
          <a:r>
            <a:rPr lang="tr-TR" sz="1800" dirty="0" smtClean="0"/>
            <a:t>-Proje Yöneticisi ve Akademik Tez Danışmanlar</a:t>
          </a:r>
        </a:p>
        <a:p>
          <a:r>
            <a:rPr lang="tr-TR" sz="1800" dirty="0" smtClean="0"/>
            <a:t>-Proje yöneticisi için en fazla </a:t>
          </a:r>
          <a:r>
            <a:rPr lang="tr-TR" sz="1800" b="1" dirty="0" smtClean="0"/>
            <a:t>96 ay</a:t>
          </a:r>
        </a:p>
        <a:p>
          <a:r>
            <a:rPr lang="tr-TR" sz="1800" dirty="0" smtClean="0"/>
            <a:t>-Akademik danışmanlar için</a:t>
          </a:r>
          <a:r>
            <a:rPr lang="tr-TR" sz="1800" b="1" dirty="0" smtClean="0"/>
            <a:t> tez dönemi ile sınırlı </a:t>
          </a:r>
        </a:p>
        <a:p>
          <a:endParaRPr lang="tr-TR" sz="1800" dirty="0"/>
        </a:p>
      </dgm:t>
    </dgm:pt>
    <dgm:pt modelId="{7DDCF923-9F9D-4C0F-B39A-FFFE699BAB1B}" type="parTrans" cxnId="{2D71FE83-C404-4443-9A99-9F8E205776A3}">
      <dgm:prSet/>
      <dgm:spPr/>
      <dgm:t>
        <a:bodyPr/>
        <a:lstStyle/>
        <a:p>
          <a:endParaRPr lang="tr-TR"/>
        </a:p>
      </dgm:t>
    </dgm:pt>
    <dgm:pt modelId="{308C9F51-5964-4CDD-8146-05C433211CBB}" type="sibTrans" cxnId="{2D71FE83-C404-4443-9A99-9F8E205776A3}">
      <dgm:prSet/>
      <dgm:spPr/>
      <dgm:t>
        <a:bodyPr/>
        <a:lstStyle/>
        <a:p>
          <a:endParaRPr lang="tr-TR"/>
        </a:p>
      </dgm:t>
    </dgm:pt>
    <dgm:pt modelId="{86BDD201-A41E-44CA-8C85-A4CF348782B1}">
      <dgm:prSet phldrT="[Metin]" custT="1">
        <dgm:style>
          <a:lnRef idx="1">
            <a:schemeClr val="accent3"/>
          </a:lnRef>
          <a:fillRef idx="2">
            <a:schemeClr val="accent3"/>
          </a:fillRef>
          <a:effectRef idx="1">
            <a:schemeClr val="accent3"/>
          </a:effectRef>
          <a:fontRef idx="minor">
            <a:schemeClr val="dk1"/>
          </a:fontRef>
        </dgm:style>
      </dgm:prSet>
      <dgm:spPr/>
      <dgm:t>
        <a:bodyPr/>
        <a:lstStyle/>
        <a:p>
          <a:r>
            <a:rPr lang="tr-TR" sz="2000" b="1" dirty="0" smtClean="0"/>
            <a:t>İstihdam Desteği</a:t>
          </a:r>
          <a:endParaRPr lang="tr-TR" sz="2000" b="1" dirty="0"/>
        </a:p>
      </dgm:t>
    </dgm:pt>
    <dgm:pt modelId="{CDF7AB31-ACF3-40E3-9E2C-558B894CB6A1}" type="parTrans" cxnId="{48FCD4EC-5B27-48A0-AE51-3A3E96FF75E2}">
      <dgm:prSet/>
      <dgm:spPr/>
      <dgm:t>
        <a:bodyPr/>
        <a:lstStyle/>
        <a:p>
          <a:endParaRPr lang="tr-TR"/>
        </a:p>
      </dgm:t>
    </dgm:pt>
    <dgm:pt modelId="{1F74553A-D1C1-4717-A106-3018A8A54BEA}" type="sibTrans" cxnId="{48FCD4EC-5B27-48A0-AE51-3A3E96FF75E2}">
      <dgm:prSet/>
      <dgm:spPr/>
      <dgm:t>
        <a:bodyPr/>
        <a:lstStyle/>
        <a:p>
          <a:endParaRPr lang="tr-TR"/>
        </a:p>
      </dgm:t>
    </dgm:pt>
    <dgm:pt modelId="{66B27DB9-60A8-4EE5-A5C3-1FF5E7BFA2AC}">
      <dgm:prSet phldrT="[Metin]" custT="1">
        <dgm:style>
          <a:lnRef idx="2">
            <a:schemeClr val="accent3"/>
          </a:lnRef>
          <a:fillRef idx="1">
            <a:schemeClr val="lt1"/>
          </a:fillRef>
          <a:effectRef idx="0">
            <a:schemeClr val="accent3"/>
          </a:effectRef>
          <a:fontRef idx="minor">
            <a:schemeClr val="dk1"/>
          </a:fontRef>
        </dgm:style>
      </dgm:prSet>
      <dgm:spPr/>
      <dgm:t>
        <a:bodyPr/>
        <a:lstStyle/>
        <a:p>
          <a:r>
            <a:rPr lang="tr-TR" sz="1800" dirty="0" smtClean="0"/>
            <a:t>-Özel Sektör Kuruluşları</a:t>
          </a:r>
        </a:p>
        <a:p>
          <a:r>
            <a:rPr lang="tr-TR" sz="1800" dirty="0" smtClean="0"/>
            <a:t>-Öğrencinin doktora eğitiminden mezuniyeti sonrası </a:t>
          </a:r>
          <a:r>
            <a:rPr lang="tr-TR" sz="1800" b="1" dirty="0" smtClean="0"/>
            <a:t>en fazla 36 ay</a:t>
          </a:r>
        </a:p>
        <a:p>
          <a:endParaRPr lang="tr-TR" sz="1800" dirty="0"/>
        </a:p>
      </dgm:t>
    </dgm:pt>
    <dgm:pt modelId="{11EDCD6D-CE06-4938-B099-775B0EA15E65}" type="parTrans" cxnId="{7A5B6B2E-96B9-44C0-9AD6-FE37DE6FC1C7}">
      <dgm:prSet/>
      <dgm:spPr/>
      <dgm:t>
        <a:bodyPr/>
        <a:lstStyle/>
        <a:p>
          <a:endParaRPr lang="tr-TR"/>
        </a:p>
      </dgm:t>
    </dgm:pt>
    <dgm:pt modelId="{FC07C56E-69C0-4D79-AA60-AF5C9C51EE1A}" type="sibTrans" cxnId="{7A5B6B2E-96B9-44C0-9AD6-FE37DE6FC1C7}">
      <dgm:prSet/>
      <dgm:spPr/>
      <dgm:t>
        <a:bodyPr/>
        <a:lstStyle/>
        <a:p>
          <a:endParaRPr lang="tr-TR"/>
        </a:p>
      </dgm:t>
    </dgm:pt>
    <dgm:pt modelId="{5E0E7CF6-7DB2-4141-B8E2-CCC7A9ADF234}">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1800" dirty="0" smtClean="0"/>
            <a:t>-Tezli yüksek lisans sonrası için en fazla </a:t>
          </a:r>
          <a:r>
            <a:rPr lang="tr-TR" sz="1800" b="1" dirty="0" smtClean="0"/>
            <a:t>48 ay</a:t>
          </a:r>
          <a:endParaRPr lang="tr-TR" sz="1800" b="1" dirty="0"/>
        </a:p>
      </dgm:t>
    </dgm:pt>
    <dgm:pt modelId="{2C3B5592-E328-4BDA-8EB0-3F3CE9EB5B96}" type="parTrans" cxnId="{1E82F5A0-EFBA-48A5-8B5A-732672A2D81B}">
      <dgm:prSet/>
      <dgm:spPr/>
      <dgm:t>
        <a:bodyPr/>
        <a:lstStyle/>
        <a:p>
          <a:endParaRPr lang="tr-TR"/>
        </a:p>
      </dgm:t>
    </dgm:pt>
    <dgm:pt modelId="{FEE2B5C2-4416-4A38-8D44-FAC24DF6A38D}" type="sibTrans" cxnId="{1E82F5A0-EFBA-48A5-8B5A-732672A2D81B}">
      <dgm:prSet/>
      <dgm:spPr/>
      <dgm:t>
        <a:bodyPr/>
        <a:lstStyle/>
        <a:p>
          <a:endParaRPr lang="tr-TR"/>
        </a:p>
      </dgm:t>
    </dgm:pt>
    <dgm:pt modelId="{1B3A291B-13A6-4444-A5D6-524530E9DA93}">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1800" dirty="0" smtClean="0"/>
            <a:t>-Bütünleşik doktora için en fazla </a:t>
          </a:r>
          <a:r>
            <a:rPr lang="tr-TR" sz="1800" b="1" dirty="0" smtClean="0"/>
            <a:t>60 ay</a:t>
          </a:r>
          <a:endParaRPr lang="tr-TR" sz="1800" b="1" dirty="0"/>
        </a:p>
      </dgm:t>
    </dgm:pt>
    <dgm:pt modelId="{58A4E11F-7AF6-41BD-B40C-C76061C7F2AF}" type="parTrans" cxnId="{483B0236-25FC-495E-AE93-62D87C2268D9}">
      <dgm:prSet/>
      <dgm:spPr/>
      <dgm:t>
        <a:bodyPr/>
        <a:lstStyle/>
        <a:p>
          <a:endParaRPr lang="tr-TR"/>
        </a:p>
      </dgm:t>
    </dgm:pt>
    <dgm:pt modelId="{CE38D5F0-B7DF-40BD-BB0B-2C73E3AE7B67}" type="sibTrans" cxnId="{483B0236-25FC-495E-AE93-62D87C2268D9}">
      <dgm:prSet/>
      <dgm:spPr/>
      <dgm:t>
        <a:bodyPr/>
        <a:lstStyle/>
        <a:p>
          <a:endParaRPr lang="tr-TR"/>
        </a:p>
      </dgm:t>
    </dgm:pt>
    <dgm:pt modelId="{5740B46D-797B-4D8C-B359-0574457F4A78}" type="pres">
      <dgm:prSet presAssocID="{FDF09F35-74C5-47F9-BAEC-FFF56C4E8E6C}" presName="Name0" presStyleCnt="0">
        <dgm:presLayoutVars>
          <dgm:chMax val="7"/>
          <dgm:chPref val="7"/>
          <dgm:dir/>
          <dgm:animOne val="branch"/>
          <dgm:animLvl val="lvl"/>
        </dgm:presLayoutVars>
      </dgm:prSet>
      <dgm:spPr/>
      <dgm:t>
        <a:bodyPr/>
        <a:lstStyle/>
        <a:p>
          <a:endParaRPr lang="tr-TR"/>
        </a:p>
      </dgm:t>
    </dgm:pt>
    <dgm:pt modelId="{FC3FBBAA-5822-404F-B135-1BE388290777}" type="pres">
      <dgm:prSet presAssocID="{731C7E4E-C9CA-4342-84E3-4D763656EBB9}" presName="composite" presStyleCnt="0"/>
      <dgm:spPr/>
    </dgm:pt>
    <dgm:pt modelId="{0B5F7252-543E-4EC2-AB02-941C171524A3}" type="pres">
      <dgm:prSet presAssocID="{731C7E4E-C9CA-4342-84E3-4D763656EBB9}" presName="BackAccent" presStyleLbl="bgShp" presStyleIdx="0" presStyleCnt="3"/>
      <dgm:spPr/>
    </dgm:pt>
    <dgm:pt modelId="{56D74FFF-811A-49FA-8AD1-B90D5D63E9B5}" type="pres">
      <dgm:prSet presAssocID="{731C7E4E-C9CA-4342-84E3-4D763656EBB9}" presName="Accent" presStyleLbl="alignNode1" presStyleIdx="0" presStyleCnt="3"/>
      <dgm:spPr/>
    </dgm:pt>
    <dgm:pt modelId="{C7D048E4-9F61-4A76-B2B6-F5CD5AC24CEC}" type="pres">
      <dgm:prSet presAssocID="{731C7E4E-C9CA-4342-84E3-4D763656EBB9}" presName="Child" presStyleLbl="revTx" presStyleIdx="0" presStyleCnt="6">
        <dgm:presLayoutVars>
          <dgm:chMax val="0"/>
          <dgm:chPref val="0"/>
          <dgm:bulletEnabled val="1"/>
        </dgm:presLayoutVars>
      </dgm:prSet>
      <dgm:spPr/>
      <dgm:t>
        <a:bodyPr/>
        <a:lstStyle/>
        <a:p>
          <a:endParaRPr lang="tr-TR"/>
        </a:p>
      </dgm:t>
    </dgm:pt>
    <dgm:pt modelId="{2F8A4105-6B55-41A0-9C28-E035C18A4233}" type="pres">
      <dgm:prSet presAssocID="{731C7E4E-C9CA-4342-84E3-4D763656EBB9}" presName="Parent" presStyleLbl="revTx" presStyleIdx="1" presStyleCnt="6">
        <dgm:presLayoutVars>
          <dgm:chMax val="1"/>
          <dgm:chPref val="1"/>
          <dgm:bulletEnabled val="1"/>
        </dgm:presLayoutVars>
      </dgm:prSet>
      <dgm:spPr/>
      <dgm:t>
        <a:bodyPr/>
        <a:lstStyle/>
        <a:p>
          <a:endParaRPr lang="tr-TR"/>
        </a:p>
      </dgm:t>
    </dgm:pt>
    <dgm:pt modelId="{000C0BFA-CE3A-4760-8507-038159415D5E}" type="pres">
      <dgm:prSet presAssocID="{91395327-6629-4A8B-82AC-93BB493752DA}" presName="sibTrans" presStyleCnt="0"/>
      <dgm:spPr/>
    </dgm:pt>
    <dgm:pt modelId="{737F69BC-131A-406A-8356-84C0269FCFD1}" type="pres">
      <dgm:prSet presAssocID="{3AA8609E-C7B3-472C-91D4-A8DA3A96D3BF}" presName="composite" presStyleCnt="0"/>
      <dgm:spPr/>
    </dgm:pt>
    <dgm:pt modelId="{91326A13-CABD-40EC-B625-7B53075E2E80}" type="pres">
      <dgm:prSet presAssocID="{3AA8609E-C7B3-472C-91D4-A8DA3A96D3BF}" presName="BackAccent" presStyleLbl="bgShp" presStyleIdx="1" presStyleCnt="3"/>
      <dgm:spPr/>
    </dgm:pt>
    <dgm:pt modelId="{4BB4A210-43C3-4283-A436-83B2738373AE}" type="pres">
      <dgm:prSet presAssocID="{3AA8609E-C7B3-472C-91D4-A8DA3A96D3BF}" presName="Accent" presStyleLbl="alignNode1" presStyleIdx="1" presStyleCnt="3"/>
      <dgm:spPr/>
    </dgm:pt>
    <dgm:pt modelId="{65949131-BF6B-40F8-810A-0C46C70B4BDB}" type="pres">
      <dgm:prSet presAssocID="{3AA8609E-C7B3-472C-91D4-A8DA3A96D3BF}" presName="Child" presStyleLbl="revTx" presStyleIdx="2" presStyleCnt="6">
        <dgm:presLayoutVars>
          <dgm:chMax val="0"/>
          <dgm:chPref val="0"/>
          <dgm:bulletEnabled val="1"/>
        </dgm:presLayoutVars>
      </dgm:prSet>
      <dgm:spPr/>
      <dgm:t>
        <a:bodyPr/>
        <a:lstStyle/>
        <a:p>
          <a:endParaRPr lang="tr-TR"/>
        </a:p>
      </dgm:t>
    </dgm:pt>
    <dgm:pt modelId="{489222FC-1F12-41BB-A9FA-54DBA6F90C99}" type="pres">
      <dgm:prSet presAssocID="{3AA8609E-C7B3-472C-91D4-A8DA3A96D3BF}" presName="Parent" presStyleLbl="revTx" presStyleIdx="3" presStyleCnt="6">
        <dgm:presLayoutVars>
          <dgm:chMax val="1"/>
          <dgm:chPref val="1"/>
          <dgm:bulletEnabled val="1"/>
        </dgm:presLayoutVars>
      </dgm:prSet>
      <dgm:spPr/>
      <dgm:t>
        <a:bodyPr/>
        <a:lstStyle/>
        <a:p>
          <a:endParaRPr lang="tr-TR"/>
        </a:p>
      </dgm:t>
    </dgm:pt>
    <dgm:pt modelId="{D34FD624-A344-4CDC-BC2A-EA5775B0F8E7}" type="pres">
      <dgm:prSet presAssocID="{4E782AB3-254B-46E9-9659-6D3D490D4DB6}" presName="sibTrans" presStyleCnt="0"/>
      <dgm:spPr/>
    </dgm:pt>
    <dgm:pt modelId="{12DE4368-1FEC-4B69-826A-CEC7BB7B39EF}" type="pres">
      <dgm:prSet presAssocID="{86BDD201-A41E-44CA-8C85-A4CF348782B1}" presName="composite" presStyleCnt="0"/>
      <dgm:spPr/>
    </dgm:pt>
    <dgm:pt modelId="{11917F02-D315-4DC6-B45B-C2D83A4D7A13}" type="pres">
      <dgm:prSet presAssocID="{86BDD201-A41E-44CA-8C85-A4CF348782B1}" presName="BackAccent" presStyleLbl="bgShp" presStyleIdx="2" presStyleCnt="3"/>
      <dgm:spPr/>
    </dgm:pt>
    <dgm:pt modelId="{402DDBA8-D994-41C9-8788-CCB9FADC5FD9}" type="pres">
      <dgm:prSet presAssocID="{86BDD201-A41E-44CA-8C85-A4CF348782B1}" presName="Accent" presStyleLbl="alignNode1" presStyleIdx="2" presStyleCnt="3"/>
      <dgm:spPr/>
    </dgm:pt>
    <dgm:pt modelId="{55940C23-0A55-49F0-836E-A897AB9EF758}" type="pres">
      <dgm:prSet presAssocID="{86BDD201-A41E-44CA-8C85-A4CF348782B1}" presName="Child" presStyleLbl="revTx" presStyleIdx="4" presStyleCnt="6">
        <dgm:presLayoutVars>
          <dgm:chMax val="0"/>
          <dgm:chPref val="0"/>
          <dgm:bulletEnabled val="1"/>
        </dgm:presLayoutVars>
      </dgm:prSet>
      <dgm:spPr/>
      <dgm:t>
        <a:bodyPr/>
        <a:lstStyle/>
        <a:p>
          <a:endParaRPr lang="tr-TR"/>
        </a:p>
      </dgm:t>
    </dgm:pt>
    <dgm:pt modelId="{C0CFA893-09BD-42FC-924D-447C8CF5049F}" type="pres">
      <dgm:prSet presAssocID="{86BDD201-A41E-44CA-8C85-A4CF348782B1}" presName="Parent" presStyleLbl="revTx" presStyleIdx="5" presStyleCnt="6">
        <dgm:presLayoutVars>
          <dgm:chMax val="1"/>
          <dgm:chPref val="1"/>
          <dgm:bulletEnabled val="1"/>
        </dgm:presLayoutVars>
      </dgm:prSet>
      <dgm:spPr/>
      <dgm:t>
        <a:bodyPr/>
        <a:lstStyle/>
        <a:p>
          <a:endParaRPr lang="tr-TR"/>
        </a:p>
      </dgm:t>
    </dgm:pt>
  </dgm:ptLst>
  <dgm:cxnLst>
    <dgm:cxn modelId="{21103CC2-93B7-489D-860A-D598A2AC8369}" srcId="{731C7E4E-C9CA-4342-84E3-4D763656EBB9}" destId="{C55F76B0-A25B-4724-B10F-C82A517E7989}" srcOrd="0" destOrd="0" parTransId="{092B195B-8FFC-432F-AB8A-956BACD6843D}" sibTransId="{D3A92D25-2BED-43C8-96B2-6BDA04E6ADAD}"/>
    <dgm:cxn modelId="{62BC888E-887B-4EFF-8AAC-30C89E3A9127}" type="presOf" srcId="{3AA8609E-C7B3-472C-91D4-A8DA3A96D3BF}" destId="{489222FC-1F12-41BB-A9FA-54DBA6F90C99}" srcOrd="0" destOrd="0" presId="urn:microsoft.com/office/officeart/2008/layout/IncreasingCircleProcess"/>
    <dgm:cxn modelId="{483B0236-25FC-495E-AE93-62D87C2268D9}" srcId="{731C7E4E-C9CA-4342-84E3-4D763656EBB9}" destId="{1B3A291B-13A6-4444-A5D6-524530E9DA93}" srcOrd="2" destOrd="0" parTransId="{58A4E11F-7AF6-41BD-B40C-C76061C7F2AF}" sibTransId="{CE38D5F0-B7DF-40BD-BB0B-2C73E3AE7B67}"/>
    <dgm:cxn modelId="{405068C4-DB59-4A63-B8B9-9C03100240B0}" type="presOf" srcId="{FDF09F35-74C5-47F9-BAEC-FFF56C4E8E6C}" destId="{5740B46D-797B-4D8C-B359-0574457F4A78}" srcOrd="0" destOrd="0" presId="urn:microsoft.com/office/officeart/2008/layout/IncreasingCircleProcess"/>
    <dgm:cxn modelId="{B97671D6-DDC3-489C-BA9C-49C181D53096}" type="presOf" srcId="{86BDD201-A41E-44CA-8C85-A4CF348782B1}" destId="{C0CFA893-09BD-42FC-924D-447C8CF5049F}" srcOrd="0" destOrd="0" presId="urn:microsoft.com/office/officeart/2008/layout/IncreasingCircleProcess"/>
    <dgm:cxn modelId="{69D651CC-25C9-4F79-A0B4-C77C3FCCE490}" type="presOf" srcId="{1B3A291B-13A6-4444-A5D6-524530E9DA93}" destId="{C7D048E4-9F61-4A76-B2B6-F5CD5AC24CEC}" srcOrd="0" destOrd="2" presId="urn:microsoft.com/office/officeart/2008/layout/IncreasingCircleProcess"/>
    <dgm:cxn modelId="{2D71FE83-C404-4443-9A99-9F8E205776A3}" srcId="{3AA8609E-C7B3-472C-91D4-A8DA3A96D3BF}" destId="{57E5401C-D24B-4E3B-B03B-B97CEE42803E}" srcOrd="0" destOrd="0" parTransId="{7DDCF923-9F9D-4C0F-B39A-FFFE699BAB1B}" sibTransId="{308C9F51-5964-4CDD-8146-05C433211CBB}"/>
    <dgm:cxn modelId="{1D2D6F22-C2FB-40C2-93DE-38401BF94A39}" type="presOf" srcId="{5E0E7CF6-7DB2-4141-B8E2-CCC7A9ADF234}" destId="{C7D048E4-9F61-4A76-B2B6-F5CD5AC24CEC}" srcOrd="0" destOrd="1" presId="urn:microsoft.com/office/officeart/2008/layout/IncreasingCircleProcess"/>
    <dgm:cxn modelId="{DE177936-CB55-40D3-8A3C-F4010E8715DC}" type="presOf" srcId="{731C7E4E-C9CA-4342-84E3-4D763656EBB9}" destId="{2F8A4105-6B55-41A0-9C28-E035C18A4233}" srcOrd="0" destOrd="0" presId="urn:microsoft.com/office/officeart/2008/layout/IncreasingCircleProcess"/>
    <dgm:cxn modelId="{A8246B10-6308-4B2C-8CD4-69A2FB7E7F36}" type="presOf" srcId="{66B27DB9-60A8-4EE5-A5C3-1FF5E7BFA2AC}" destId="{55940C23-0A55-49F0-836E-A897AB9EF758}" srcOrd="0" destOrd="0" presId="urn:microsoft.com/office/officeart/2008/layout/IncreasingCircleProcess"/>
    <dgm:cxn modelId="{3FE835B1-E9CA-414D-B803-92020ADD502D}" type="presOf" srcId="{C55F76B0-A25B-4724-B10F-C82A517E7989}" destId="{C7D048E4-9F61-4A76-B2B6-F5CD5AC24CEC}" srcOrd="0" destOrd="0" presId="urn:microsoft.com/office/officeart/2008/layout/IncreasingCircleProcess"/>
    <dgm:cxn modelId="{5D67968C-C95D-4B8B-8C17-C0E2BA1B4935}" srcId="{FDF09F35-74C5-47F9-BAEC-FFF56C4E8E6C}" destId="{731C7E4E-C9CA-4342-84E3-4D763656EBB9}" srcOrd="0" destOrd="0" parTransId="{C52281A6-9BF2-4B41-96B0-2F6372C65702}" sibTransId="{91395327-6629-4A8B-82AC-93BB493752DA}"/>
    <dgm:cxn modelId="{240878DC-97B7-413B-A240-40D64A2D6330}" srcId="{FDF09F35-74C5-47F9-BAEC-FFF56C4E8E6C}" destId="{3AA8609E-C7B3-472C-91D4-A8DA3A96D3BF}" srcOrd="1" destOrd="0" parTransId="{F3DAE464-4443-4DB1-98B1-9FE079F22DDE}" sibTransId="{4E782AB3-254B-46E9-9659-6D3D490D4DB6}"/>
    <dgm:cxn modelId="{EE20B5E6-1241-42A7-A19E-1EAAA7184571}" type="presOf" srcId="{57E5401C-D24B-4E3B-B03B-B97CEE42803E}" destId="{65949131-BF6B-40F8-810A-0C46C70B4BDB}" srcOrd="0" destOrd="0" presId="urn:microsoft.com/office/officeart/2008/layout/IncreasingCircleProcess"/>
    <dgm:cxn modelId="{48FCD4EC-5B27-48A0-AE51-3A3E96FF75E2}" srcId="{FDF09F35-74C5-47F9-BAEC-FFF56C4E8E6C}" destId="{86BDD201-A41E-44CA-8C85-A4CF348782B1}" srcOrd="2" destOrd="0" parTransId="{CDF7AB31-ACF3-40E3-9E2C-558B894CB6A1}" sibTransId="{1F74553A-D1C1-4717-A106-3018A8A54BEA}"/>
    <dgm:cxn modelId="{1E82F5A0-EFBA-48A5-8B5A-732672A2D81B}" srcId="{731C7E4E-C9CA-4342-84E3-4D763656EBB9}" destId="{5E0E7CF6-7DB2-4141-B8E2-CCC7A9ADF234}" srcOrd="1" destOrd="0" parTransId="{2C3B5592-E328-4BDA-8EB0-3F3CE9EB5B96}" sibTransId="{FEE2B5C2-4416-4A38-8D44-FAC24DF6A38D}"/>
    <dgm:cxn modelId="{7A5B6B2E-96B9-44C0-9AD6-FE37DE6FC1C7}" srcId="{86BDD201-A41E-44CA-8C85-A4CF348782B1}" destId="{66B27DB9-60A8-4EE5-A5C3-1FF5E7BFA2AC}" srcOrd="0" destOrd="0" parTransId="{11EDCD6D-CE06-4938-B099-775B0EA15E65}" sibTransId="{FC07C56E-69C0-4D79-AA60-AF5C9C51EE1A}"/>
    <dgm:cxn modelId="{5AB56D28-3AF6-4865-B4F4-5B3E6379162D}" type="presParOf" srcId="{5740B46D-797B-4D8C-B359-0574457F4A78}" destId="{FC3FBBAA-5822-404F-B135-1BE388290777}" srcOrd="0" destOrd="0" presId="urn:microsoft.com/office/officeart/2008/layout/IncreasingCircleProcess"/>
    <dgm:cxn modelId="{92999F2C-B82D-471D-8C00-1A0BBB837F49}" type="presParOf" srcId="{FC3FBBAA-5822-404F-B135-1BE388290777}" destId="{0B5F7252-543E-4EC2-AB02-941C171524A3}" srcOrd="0" destOrd="0" presId="urn:microsoft.com/office/officeart/2008/layout/IncreasingCircleProcess"/>
    <dgm:cxn modelId="{3C07664D-26DD-4F0B-BCCC-959898EBB309}" type="presParOf" srcId="{FC3FBBAA-5822-404F-B135-1BE388290777}" destId="{56D74FFF-811A-49FA-8AD1-B90D5D63E9B5}" srcOrd="1" destOrd="0" presId="urn:microsoft.com/office/officeart/2008/layout/IncreasingCircleProcess"/>
    <dgm:cxn modelId="{BC7263E6-A914-42D5-B674-F1CEC081CC2A}" type="presParOf" srcId="{FC3FBBAA-5822-404F-B135-1BE388290777}" destId="{C7D048E4-9F61-4A76-B2B6-F5CD5AC24CEC}" srcOrd="2" destOrd="0" presId="urn:microsoft.com/office/officeart/2008/layout/IncreasingCircleProcess"/>
    <dgm:cxn modelId="{50D27421-41F7-4D59-9ECA-12AC0031A17C}" type="presParOf" srcId="{FC3FBBAA-5822-404F-B135-1BE388290777}" destId="{2F8A4105-6B55-41A0-9C28-E035C18A4233}" srcOrd="3" destOrd="0" presId="urn:microsoft.com/office/officeart/2008/layout/IncreasingCircleProcess"/>
    <dgm:cxn modelId="{FA787637-DB56-412C-B143-4C45C168758D}" type="presParOf" srcId="{5740B46D-797B-4D8C-B359-0574457F4A78}" destId="{000C0BFA-CE3A-4760-8507-038159415D5E}" srcOrd="1" destOrd="0" presId="urn:microsoft.com/office/officeart/2008/layout/IncreasingCircleProcess"/>
    <dgm:cxn modelId="{0F6E6655-3632-4CE6-8365-F7F18BC3EA4C}" type="presParOf" srcId="{5740B46D-797B-4D8C-B359-0574457F4A78}" destId="{737F69BC-131A-406A-8356-84C0269FCFD1}" srcOrd="2" destOrd="0" presId="urn:microsoft.com/office/officeart/2008/layout/IncreasingCircleProcess"/>
    <dgm:cxn modelId="{A6CCA1CA-A50F-474B-9895-88C790FBE19C}" type="presParOf" srcId="{737F69BC-131A-406A-8356-84C0269FCFD1}" destId="{91326A13-CABD-40EC-B625-7B53075E2E80}" srcOrd="0" destOrd="0" presId="urn:microsoft.com/office/officeart/2008/layout/IncreasingCircleProcess"/>
    <dgm:cxn modelId="{C976B857-0C0B-42B5-8D70-0575D4C232FE}" type="presParOf" srcId="{737F69BC-131A-406A-8356-84C0269FCFD1}" destId="{4BB4A210-43C3-4283-A436-83B2738373AE}" srcOrd="1" destOrd="0" presId="urn:microsoft.com/office/officeart/2008/layout/IncreasingCircleProcess"/>
    <dgm:cxn modelId="{9C48A3C4-AD58-4EB6-A014-FCFA0A738915}" type="presParOf" srcId="{737F69BC-131A-406A-8356-84C0269FCFD1}" destId="{65949131-BF6B-40F8-810A-0C46C70B4BDB}" srcOrd="2" destOrd="0" presId="urn:microsoft.com/office/officeart/2008/layout/IncreasingCircleProcess"/>
    <dgm:cxn modelId="{1AB59A20-60B1-4F79-93DD-BC0AE9D1698B}" type="presParOf" srcId="{737F69BC-131A-406A-8356-84C0269FCFD1}" destId="{489222FC-1F12-41BB-A9FA-54DBA6F90C99}" srcOrd="3" destOrd="0" presId="urn:microsoft.com/office/officeart/2008/layout/IncreasingCircleProcess"/>
    <dgm:cxn modelId="{FBE085BC-E8F3-4310-9EF7-4B8A66B75771}" type="presParOf" srcId="{5740B46D-797B-4D8C-B359-0574457F4A78}" destId="{D34FD624-A344-4CDC-BC2A-EA5775B0F8E7}" srcOrd="3" destOrd="0" presId="urn:microsoft.com/office/officeart/2008/layout/IncreasingCircleProcess"/>
    <dgm:cxn modelId="{E695EF79-6B53-461D-9D7D-914D651CB25F}" type="presParOf" srcId="{5740B46D-797B-4D8C-B359-0574457F4A78}" destId="{12DE4368-1FEC-4B69-826A-CEC7BB7B39EF}" srcOrd="4" destOrd="0" presId="urn:microsoft.com/office/officeart/2008/layout/IncreasingCircleProcess"/>
    <dgm:cxn modelId="{DB2E5DE4-4E96-4990-80EE-D3AB04575F47}" type="presParOf" srcId="{12DE4368-1FEC-4B69-826A-CEC7BB7B39EF}" destId="{11917F02-D315-4DC6-B45B-C2D83A4D7A13}" srcOrd="0" destOrd="0" presId="urn:microsoft.com/office/officeart/2008/layout/IncreasingCircleProcess"/>
    <dgm:cxn modelId="{DED9E1FD-D969-4964-9732-7B0C9C1C2446}" type="presParOf" srcId="{12DE4368-1FEC-4B69-826A-CEC7BB7B39EF}" destId="{402DDBA8-D994-41C9-8788-CCB9FADC5FD9}" srcOrd="1" destOrd="0" presId="urn:microsoft.com/office/officeart/2008/layout/IncreasingCircleProcess"/>
    <dgm:cxn modelId="{496829C1-99CD-46AF-9F9F-6F03568D9BED}" type="presParOf" srcId="{12DE4368-1FEC-4B69-826A-CEC7BB7B39EF}" destId="{55940C23-0A55-49F0-836E-A897AB9EF758}" srcOrd="2" destOrd="0" presId="urn:microsoft.com/office/officeart/2008/layout/IncreasingCircleProcess"/>
    <dgm:cxn modelId="{3D52DEB5-5BB9-4BB9-9C21-9F5431B3F3F6}" type="presParOf" srcId="{12DE4368-1FEC-4B69-826A-CEC7BB7B39EF}" destId="{C0CFA893-09BD-42FC-924D-447C8CF5049F}"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8101D79-61A7-43CD-8D4D-FFF03DCA8EB4}" type="doc">
      <dgm:prSet loTypeId="urn:microsoft.com/office/officeart/2011/layout/TabList" loCatId="list" qsTypeId="urn:microsoft.com/office/officeart/2005/8/quickstyle/3d1" qsCatId="3D" csTypeId="urn:microsoft.com/office/officeart/2005/8/colors/colorful1" csCatId="colorful" phldr="1"/>
      <dgm:spPr/>
      <dgm:t>
        <a:bodyPr/>
        <a:lstStyle/>
        <a:p>
          <a:endParaRPr lang="tr-TR"/>
        </a:p>
      </dgm:t>
    </dgm:pt>
    <dgm:pt modelId="{09F3A93B-0ABC-44B9-90CE-2FD01CA262AC}">
      <dgm:prSet phldrT="[Metin]"/>
      <dgm:spPr/>
      <dgm:t>
        <a:bodyPr/>
        <a:lstStyle/>
        <a:p>
          <a:r>
            <a:rPr lang="tr-TR" b="1" dirty="0" smtClean="0"/>
            <a:t>Proje Yöneticisi Kurum</a:t>
          </a:r>
          <a:endParaRPr lang="tr-TR" b="1" dirty="0"/>
        </a:p>
      </dgm:t>
    </dgm:pt>
    <dgm:pt modelId="{FEB32E23-869B-4252-8409-87DE2E700D03}" type="parTrans" cxnId="{7F4D9FED-ABDF-4BCE-8C1C-44953A5E9089}">
      <dgm:prSet/>
      <dgm:spPr/>
      <dgm:t>
        <a:bodyPr/>
        <a:lstStyle/>
        <a:p>
          <a:endParaRPr lang="tr-TR"/>
        </a:p>
      </dgm:t>
    </dgm:pt>
    <dgm:pt modelId="{27FA9BA5-F7AB-48A5-9C1D-B8D535C8141F}" type="sibTrans" cxnId="{7F4D9FED-ABDF-4BCE-8C1C-44953A5E9089}">
      <dgm:prSet/>
      <dgm:spPr/>
      <dgm:t>
        <a:bodyPr/>
        <a:lstStyle/>
        <a:p>
          <a:endParaRPr lang="tr-TR"/>
        </a:p>
      </dgm:t>
    </dgm:pt>
    <dgm:pt modelId="{3CFE745E-A060-4CA9-BEE2-95FE6D6EA515}">
      <dgm:prSet phldrT="[Metin]">
        <dgm:style>
          <a:lnRef idx="1">
            <a:schemeClr val="accent2"/>
          </a:lnRef>
          <a:fillRef idx="2">
            <a:schemeClr val="accent2"/>
          </a:fillRef>
          <a:effectRef idx="1">
            <a:schemeClr val="accent2"/>
          </a:effectRef>
          <a:fontRef idx="minor">
            <a:schemeClr val="dk1"/>
          </a:fontRef>
        </dgm:style>
      </dgm:prSet>
      <dgm:spPr/>
      <dgm:t>
        <a:bodyPr anchor="ctr"/>
        <a:lstStyle/>
        <a:p>
          <a:r>
            <a:rPr lang="tr-TR" b="1" dirty="0" smtClean="0"/>
            <a:t>Üniversite veya Araştırma Altyapısı</a:t>
          </a:r>
          <a:endParaRPr lang="tr-TR" b="1" dirty="0"/>
        </a:p>
      </dgm:t>
    </dgm:pt>
    <dgm:pt modelId="{83000AC0-5BE0-45EA-86FB-759BB184B0CB}" type="parTrans" cxnId="{B1B91F92-CFD1-415D-9EE9-2AE77611C78F}">
      <dgm:prSet/>
      <dgm:spPr/>
      <dgm:t>
        <a:bodyPr/>
        <a:lstStyle/>
        <a:p>
          <a:endParaRPr lang="tr-TR"/>
        </a:p>
      </dgm:t>
    </dgm:pt>
    <dgm:pt modelId="{868981D5-31B0-4083-B3E7-F2928AD9E3FA}" type="sibTrans" cxnId="{B1B91F92-CFD1-415D-9EE9-2AE77611C78F}">
      <dgm:prSet/>
      <dgm:spPr/>
      <dgm:t>
        <a:bodyPr/>
        <a:lstStyle/>
        <a:p>
          <a:endParaRPr lang="tr-TR"/>
        </a:p>
      </dgm:t>
    </dgm:pt>
    <dgm:pt modelId="{D14CDFB5-F97A-425C-B265-3E9D8C9E347A}">
      <dgm:prSet phldrT="[Metin]"/>
      <dgm:spPr/>
      <dgm:t>
        <a:bodyPr/>
        <a:lstStyle/>
        <a:p>
          <a:r>
            <a:rPr lang="tr-TR" b="1" dirty="0" smtClean="0"/>
            <a:t>Protokol 1  </a:t>
          </a:r>
          <a:endParaRPr lang="tr-TR" b="1" dirty="0"/>
        </a:p>
      </dgm:t>
    </dgm:pt>
    <dgm:pt modelId="{91392E2D-071D-40D4-B6F2-1C55EF907653}" type="parTrans" cxnId="{3CBC7E95-E803-4B9A-8EBE-691CE98F9E0F}">
      <dgm:prSet/>
      <dgm:spPr/>
      <dgm:t>
        <a:bodyPr/>
        <a:lstStyle/>
        <a:p>
          <a:endParaRPr lang="tr-TR"/>
        </a:p>
      </dgm:t>
    </dgm:pt>
    <dgm:pt modelId="{F115D16B-834F-4D6F-867C-8F0BD5B81F02}" type="sibTrans" cxnId="{3CBC7E95-E803-4B9A-8EBE-691CE98F9E0F}">
      <dgm:prSet/>
      <dgm:spPr/>
      <dgm:t>
        <a:bodyPr/>
        <a:lstStyle/>
        <a:p>
          <a:endParaRPr lang="tr-TR"/>
        </a:p>
      </dgm:t>
    </dgm:pt>
    <dgm:pt modelId="{D0629103-336B-45D5-B26C-9DDF92670589}">
      <dgm:prSet phldrT="[Metin]">
        <dgm:style>
          <a:lnRef idx="1">
            <a:schemeClr val="accent3"/>
          </a:lnRef>
          <a:fillRef idx="2">
            <a:schemeClr val="accent3"/>
          </a:fillRef>
          <a:effectRef idx="1">
            <a:schemeClr val="accent3"/>
          </a:effectRef>
          <a:fontRef idx="minor">
            <a:schemeClr val="dk1"/>
          </a:fontRef>
        </dgm:style>
      </dgm:prSet>
      <dgm:spPr/>
      <dgm:t>
        <a:bodyPr anchor="ctr"/>
        <a:lstStyle/>
        <a:p>
          <a:r>
            <a:rPr lang="tr-TR" b="1" dirty="0" smtClean="0"/>
            <a:t>Üniversite ve Özel Sektör Kuruluşu/Kuruluşları Arasında İmzalanmalıdır.</a:t>
          </a:r>
          <a:endParaRPr lang="tr-TR" b="1" dirty="0"/>
        </a:p>
      </dgm:t>
    </dgm:pt>
    <dgm:pt modelId="{65498D99-C9F8-405B-A51B-D8F2DCFC10D3}" type="parTrans" cxnId="{59E36AC5-9EA7-4A1F-90B8-5B0EED652852}">
      <dgm:prSet/>
      <dgm:spPr/>
      <dgm:t>
        <a:bodyPr/>
        <a:lstStyle/>
        <a:p>
          <a:endParaRPr lang="tr-TR"/>
        </a:p>
      </dgm:t>
    </dgm:pt>
    <dgm:pt modelId="{6D4FD115-4E3A-476F-B950-932317DACC53}" type="sibTrans" cxnId="{59E36AC5-9EA7-4A1F-90B8-5B0EED652852}">
      <dgm:prSet/>
      <dgm:spPr/>
      <dgm:t>
        <a:bodyPr/>
        <a:lstStyle/>
        <a:p>
          <a:endParaRPr lang="tr-TR"/>
        </a:p>
      </dgm:t>
    </dgm:pt>
    <dgm:pt modelId="{A0ACB802-6A91-4A92-B404-3EBA226F4E7F}">
      <dgm:prSet phldrT="[Metin]"/>
      <dgm:spPr/>
      <dgm:t>
        <a:bodyPr/>
        <a:lstStyle/>
        <a:p>
          <a:r>
            <a:rPr lang="tr-TR" dirty="0" smtClean="0">
              <a:latin typeface="Arial" panose="020B0604020202020204" pitchFamily="34" charset="0"/>
              <a:cs typeface="Arial" panose="020B0604020202020204" pitchFamily="34" charset="0"/>
            </a:rPr>
            <a:t>Doktora programı kapsamında eğitim verilmesi planlanan </a:t>
          </a:r>
          <a:r>
            <a:rPr lang="tr-TR" b="1" dirty="0" smtClean="0">
              <a:latin typeface="Arial" panose="020B0604020202020204" pitchFamily="34" charset="0"/>
              <a:cs typeface="Arial" panose="020B0604020202020204" pitchFamily="34" charset="0"/>
            </a:rPr>
            <a:t>öğrenci sayısı</a:t>
          </a:r>
          <a:r>
            <a:rPr lang="tr-TR" dirty="0" smtClean="0">
              <a:latin typeface="Arial" panose="020B0604020202020204" pitchFamily="34" charset="0"/>
              <a:cs typeface="Arial" panose="020B0604020202020204" pitchFamily="34" charset="0"/>
            </a:rPr>
            <a:t>, </a:t>
          </a:r>
          <a:endParaRPr lang="tr-TR" dirty="0">
            <a:latin typeface="Arial" panose="020B0604020202020204" pitchFamily="34" charset="0"/>
            <a:cs typeface="Arial" panose="020B0604020202020204" pitchFamily="34" charset="0"/>
          </a:endParaRPr>
        </a:p>
      </dgm:t>
    </dgm:pt>
    <dgm:pt modelId="{6CDBF62A-F3DA-488F-8270-DDC9E2877FEF}" type="parTrans" cxnId="{C48EA9D8-15A0-4FE2-AEEB-3AE856F5827A}">
      <dgm:prSet/>
      <dgm:spPr/>
      <dgm:t>
        <a:bodyPr/>
        <a:lstStyle/>
        <a:p>
          <a:endParaRPr lang="tr-TR"/>
        </a:p>
      </dgm:t>
    </dgm:pt>
    <dgm:pt modelId="{977EFE9C-CC19-4444-866B-3C6BB9FD5D3E}" type="sibTrans" cxnId="{C48EA9D8-15A0-4FE2-AEEB-3AE856F5827A}">
      <dgm:prSet/>
      <dgm:spPr/>
      <dgm:t>
        <a:bodyPr/>
        <a:lstStyle/>
        <a:p>
          <a:endParaRPr lang="tr-TR"/>
        </a:p>
      </dgm:t>
    </dgm:pt>
    <dgm:pt modelId="{8A8D8E3D-9804-4B49-8144-A3AABFF939C5}">
      <dgm:prSet phldrT="[Metin]"/>
      <dgm:spPr/>
      <dgm:t>
        <a:bodyPr/>
        <a:lstStyle/>
        <a:p>
          <a:r>
            <a:rPr lang="tr-TR" dirty="0" smtClean="0"/>
            <a:t>Protokol 2</a:t>
          </a:r>
          <a:endParaRPr lang="tr-TR" dirty="0"/>
        </a:p>
      </dgm:t>
    </dgm:pt>
    <dgm:pt modelId="{59BE6B14-73B8-4A93-BE8A-6531C57EEA30}" type="parTrans" cxnId="{E2D215A2-2597-438D-AE03-BCB07B38EC03}">
      <dgm:prSet/>
      <dgm:spPr/>
      <dgm:t>
        <a:bodyPr/>
        <a:lstStyle/>
        <a:p>
          <a:endParaRPr lang="tr-TR"/>
        </a:p>
      </dgm:t>
    </dgm:pt>
    <dgm:pt modelId="{C4F52E63-5029-497A-BB76-B8CC522E697B}" type="sibTrans" cxnId="{E2D215A2-2597-438D-AE03-BCB07B38EC03}">
      <dgm:prSet/>
      <dgm:spPr/>
      <dgm:t>
        <a:bodyPr/>
        <a:lstStyle/>
        <a:p>
          <a:endParaRPr lang="tr-TR"/>
        </a:p>
      </dgm:t>
    </dgm:pt>
    <dgm:pt modelId="{6F1F3362-39DE-4074-BE61-9D8A92C77866}">
      <dgm:prSet phldrT="[Metin]">
        <dgm:style>
          <a:lnRef idx="1">
            <a:schemeClr val="accent4"/>
          </a:lnRef>
          <a:fillRef idx="2">
            <a:schemeClr val="accent4"/>
          </a:fillRef>
          <a:effectRef idx="1">
            <a:schemeClr val="accent4"/>
          </a:effectRef>
          <a:fontRef idx="minor">
            <a:schemeClr val="dk1"/>
          </a:fontRef>
        </dgm:style>
      </dgm:prSet>
      <dgm:spPr/>
      <dgm:t>
        <a:bodyPr anchor="ctr"/>
        <a:lstStyle/>
        <a:p>
          <a:r>
            <a:rPr lang="tr-TR" b="1" dirty="0" smtClean="0">
              <a:latin typeface="+mj-lt"/>
              <a:cs typeface="Arial" panose="020B0604020202020204" pitchFamily="34" charset="0"/>
            </a:rPr>
            <a:t>Programa araştırma altyapısı başvuru yapıyor ise gereklidir.</a:t>
          </a:r>
          <a:endParaRPr lang="tr-TR" b="1" dirty="0">
            <a:latin typeface="+mj-lt"/>
          </a:endParaRPr>
        </a:p>
      </dgm:t>
    </dgm:pt>
    <dgm:pt modelId="{49DE385C-BB07-4A6B-A634-8ED3EBE35EF6}" type="parTrans" cxnId="{93790E2A-1377-4E1C-9D5B-AF3AD0D24805}">
      <dgm:prSet/>
      <dgm:spPr/>
      <dgm:t>
        <a:bodyPr/>
        <a:lstStyle/>
        <a:p>
          <a:endParaRPr lang="tr-TR"/>
        </a:p>
      </dgm:t>
    </dgm:pt>
    <dgm:pt modelId="{82B530A6-41C1-4836-BCDC-351E7DBB7AA5}" type="sibTrans" cxnId="{93790E2A-1377-4E1C-9D5B-AF3AD0D24805}">
      <dgm:prSet/>
      <dgm:spPr/>
      <dgm:t>
        <a:bodyPr/>
        <a:lstStyle/>
        <a:p>
          <a:endParaRPr lang="tr-TR"/>
        </a:p>
      </dgm:t>
    </dgm:pt>
    <dgm:pt modelId="{1623EAEC-4B66-4104-BA53-11C20B30A795}">
      <dgm:prSet phldrT="[Metin]"/>
      <dgm:spPr/>
      <dgm:t>
        <a:bodyPr/>
        <a:lstStyle/>
        <a:p>
          <a:r>
            <a:rPr lang="tr-TR" dirty="0" smtClean="0">
              <a:latin typeface="Arial" panose="020B0604020202020204" pitchFamily="34" charset="0"/>
              <a:cs typeface="Arial" panose="020B0604020202020204" pitchFamily="34" charset="0"/>
            </a:rPr>
            <a:t>Eğitim verilecek </a:t>
          </a:r>
          <a:r>
            <a:rPr lang="tr-TR" b="1" dirty="0" smtClean="0">
              <a:latin typeface="Arial" panose="020B0604020202020204" pitchFamily="34" charset="0"/>
              <a:cs typeface="Arial" panose="020B0604020202020204" pitchFamily="34" charset="0"/>
            </a:rPr>
            <a:t>ihtisas alanları</a:t>
          </a:r>
          <a:endParaRPr lang="tr-TR" dirty="0">
            <a:latin typeface="Arial" panose="020B0604020202020204" pitchFamily="34" charset="0"/>
            <a:cs typeface="Arial" panose="020B0604020202020204" pitchFamily="34" charset="0"/>
          </a:endParaRPr>
        </a:p>
      </dgm:t>
    </dgm:pt>
    <dgm:pt modelId="{2205FB55-5BFF-406C-85A6-195F273E4131}" type="parTrans" cxnId="{1A8638A5-7137-4E7C-A05F-56D5B6E45870}">
      <dgm:prSet/>
      <dgm:spPr/>
      <dgm:t>
        <a:bodyPr/>
        <a:lstStyle/>
        <a:p>
          <a:endParaRPr lang="tr-TR"/>
        </a:p>
      </dgm:t>
    </dgm:pt>
    <dgm:pt modelId="{CFDFC542-D424-4328-8298-39CFE8605590}" type="sibTrans" cxnId="{1A8638A5-7137-4E7C-A05F-56D5B6E45870}">
      <dgm:prSet/>
      <dgm:spPr/>
      <dgm:t>
        <a:bodyPr/>
        <a:lstStyle/>
        <a:p>
          <a:endParaRPr lang="tr-TR"/>
        </a:p>
      </dgm:t>
    </dgm:pt>
    <dgm:pt modelId="{A4DE1565-E546-41A3-ACC1-DF94538564D4}">
      <dgm:prSet phldrT="[Metin]"/>
      <dgm:spPr/>
      <dgm:t>
        <a:bodyPr/>
        <a:lstStyle/>
        <a:p>
          <a:r>
            <a:rPr lang="tr-TR" b="1" dirty="0" smtClean="0">
              <a:latin typeface="Arial" panose="020B0604020202020204" pitchFamily="34" charset="0"/>
              <a:cs typeface="Arial" panose="020B0604020202020204" pitchFamily="34" charset="0"/>
            </a:rPr>
            <a:t>Araştırma altyapılarının</a:t>
          </a:r>
          <a:r>
            <a:rPr lang="tr-TR" dirty="0" smtClean="0">
              <a:latin typeface="Arial" panose="020B0604020202020204" pitchFamily="34" charset="0"/>
              <a:cs typeface="Arial" panose="020B0604020202020204" pitchFamily="34" charset="0"/>
            </a:rPr>
            <a:t>, proje kapsamında doktora </a:t>
          </a:r>
          <a:r>
            <a:rPr lang="tr-TR" b="1" dirty="0" err="1" smtClean="0">
              <a:latin typeface="Arial" panose="020B0604020202020204" pitchFamily="34" charset="0"/>
              <a:cs typeface="Arial" panose="020B0604020202020204" pitchFamily="34" charset="0"/>
            </a:rPr>
            <a:t>bursiyerlerinin</a:t>
          </a:r>
          <a:r>
            <a:rPr lang="tr-TR" b="1" dirty="0" smtClean="0">
              <a:latin typeface="Arial" panose="020B0604020202020204" pitchFamily="34" charset="0"/>
              <a:cs typeface="Arial" panose="020B0604020202020204" pitchFamily="34" charset="0"/>
            </a:rPr>
            <a:t> eğitim görmesinin planlandığı üniversite </a:t>
          </a:r>
          <a:r>
            <a:rPr lang="tr-TR" dirty="0" smtClean="0">
              <a:latin typeface="Arial" panose="020B0604020202020204" pitchFamily="34" charset="0"/>
              <a:cs typeface="Arial" panose="020B0604020202020204" pitchFamily="34" charset="0"/>
            </a:rPr>
            <a:t>ile </a:t>
          </a:r>
          <a:r>
            <a:rPr lang="tr-TR" b="1" dirty="0" smtClean="0">
              <a:latin typeface="Arial" panose="020B0604020202020204" pitchFamily="34" charset="0"/>
              <a:cs typeface="Arial" panose="020B0604020202020204" pitchFamily="34" charset="0"/>
            </a:rPr>
            <a:t>protokol yapmış olması</a:t>
          </a:r>
          <a:endParaRPr lang="tr-TR" dirty="0"/>
        </a:p>
      </dgm:t>
    </dgm:pt>
    <dgm:pt modelId="{F96BA033-4FEC-4B15-A14A-10515DB9221A}" type="parTrans" cxnId="{3826EF55-0330-48B7-84B5-6F0B2D6468C5}">
      <dgm:prSet/>
      <dgm:spPr/>
      <dgm:t>
        <a:bodyPr/>
        <a:lstStyle/>
        <a:p>
          <a:endParaRPr lang="tr-TR"/>
        </a:p>
      </dgm:t>
    </dgm:pt>
    <dgm:pt modelId="{3DF19DB1-C22F-464B-B8DF-01B2D416814D}" type="sibTrans" cxnId="{3826EF55-0330-48B7-84B5-6F0B2D6468C5}">
      <dgm:prSet/>
      <dgm:spPr/>
      <dgm:t>
        <a:bodyPr/>
        <a:lstStyle/>
        <a:p>
          <a:endParaRPr lang="tr-TR"/>
        </a:p>
      </dgm:t>
    </dgm:pt>
    <dgm:pt modelId="{94668C98-3072-44F8-9E8A-919CC708469A}">
      <dgm:prSet phldrT="[Metin]"/>
      <dgm:spPr/>
      <dgm:t>
        <a:bodyPr/>
        <a:lstStyle/>
        <a:p>
          <a:endParaRPr lang="tr-TR" dirty="0"/>
        </a:p>
      </dgm:t>
    </dgm:pt>
    <dgm:pt modelId="{EA4EDDFD-133F-4A40-B58D-E7B468BB5E57}" type="parTrans" cxnId="{2FD4FA63-51A7-4DC8-BD40-11EB353C5B26}">
      <dgm:prSet/>
      <dgm:spPr/>
      <dgm:t>
        <a:bodyPr/>
        <a:lstStyle/>
        <a:p>
          <a:endParaRPr lang="tr-TR"/>
        </a:p>
      </dgm:t>
    </dgm:pt>
    <dgm:pt modelId="{2CE24DFE-DF1F-4271-A033-92E6F83ABBE9}" type="sibTrans" cxnId="{2FD4FA63-51A7-4DC8-BD40-11EB353C5B26}">
      <dgm:prSet/>
      <dgm:spPr/>
      <dgm:t>
        <a:bodyPr/>
        <a:lstStyle/>
        <a:p>
          <a:endParaRPr lang="tr-TR"/>
        </a:p>
      </dgm:t>
    </dgm:pt>
    <dgm:pt modelId="{A26AD67B-C52C-404B-B811-57AF41F86A2F}">
      <dgm:prSet phldrT="[Metin]"/>
      <dgm:spPr/>
      <dgm:t>
        <a:bodyPr/>
        <a:lstStyle/>
        <a:p>
          <a:endParaRPr lang="tr-TR" dirty="0">
            <a:latin typeface="Arial" panose="020B0604020202020204" pitchFamily="34" charset="0"/>
            <a:cs typeface="Arial" panose="020B0604020202020204" pitchFamily="34" charset="0"/>
          </a:endParaRPr>
        </a:p>
      </dgm:t>
    </dgm:pt>
    <dgm:pt modelId="{B92AF4CA-381B-46EF-8904-390B31D55BB0}" type="parTrans" cxnId="{1C9FAE06-92B7-4801-87FF-5A3E3FCC8188}">
      <dgm:prSet/>
      <dgm:spPr/>
      <dgm:t>
        <a:bodyPr/>
        <a:lstStyle/>
        <a:p>
          <a:endParaRPr lang="tr-TR"/>
        </a:p>
      </dgm:t>
    </dgm:pt>
    <dgm:pt modelId="{A231BA90-DADE-4A34-970E-ADB66B646E27}" type="sibTrans" cxnId="{1C9FAE06-92B7-4801-87FF-5A3E3FCC8188}">
      <dgm:prSet/>
      <dgm:spPr/>
      <dgm:t>
        <a:bodyPr/>
        <a:lstStyle/>
        <a:p>
          <a:endParaRPr lang="tr-TR"/>
        </a:p>
      </dgm:t>
    </dgm:pt>
    <dgm:pt modelId="{964C9C0F-3E75-4153-98BC-53275F13FBC4}">
      <dgm:prSet phldrT="[Metin]" custT="1"/>
      <dgm:spPr/>
      <dgm:t>
        <a:bodyPr/>
        <a:lstStyle/>
        <a:p>
          <a:r>
            <a:rPr lang="tr-TR" sz="1600" dirty="0" smtClean="0">
              <a:latin typeface="Arial" panose="020B0604020202020204" pitchFamily="34" charset="0"/>
              <a:cs typeface="Arial" panose="020B0604020202020204" pitchFamily="34" charset="0"/>
            </a:rPr>
            <a:t>Programa başvuru proje yöneticisi kurum tarafından yapılır.</a:t>
          </a:r>
          <a:endParaRPr lang="tr-TR" sz="1600" dirty="0">
            <a:latin typeface="Arial" panose="020B0604020202020204" pitchFamily="34" charset="0"/>
            <a:cs typeface="Arial" panose="020B0604020202020204" pitchFamily="34" charset="0"/>
          </a:endParaRPr>
        </a:p>
      </dgm:t>
    </dgm:pt>
    <dgm:pt modelId="{EE543D5C-B94C-4CD8-A60D-EE3A480B32B0}" type="sibTrans" cxnId="{5FE48874-FE75-4FF1-BBF9-CEBEB5028985}">
      <dgm:prSet/>
      <dgm:spPr/>
      <dgm:t>
        <a:bodyPr/>
        <a:lstStyle/>
        <a:p>
          <a:endParaRPr lang="tr-TR"/>
        </a:p>
      </dgm:t>
    </dgm:pt>
    <dgm:pt modelId="{315008A6-68D6-4DEF-8002-C1911835B033}" type="parTrans" cxnId="{5FE48874-FE75-4FF1-BBF9-CEBEB5028985}">
      <dgm:prSet/>
      <dgm:spPr/>
      <dgm:t>
        <a:bodyPr/>
        <a:lstStyle/>
        <a:p>
          <a:endParaRPr lang="tr-TR"/>
        </a:p>
      </dgm:t>
    </dgm:pt>
    <dgm:pt modelId="{DC7FE074-3010-4944-ADA4-636E261524A4}">
      <dgm:prSet phldrT="[Metin]"/>
      <dgm:spPr/>
      <dgm:t>
        <a:bodyPr/>
        <a:lstStyle/>
        <a:p>
          <a:endParaRPr lang="tr-TR" sz="1700" dirty="0">
            <a:latin typeface="Arial" panose="020B0604020202020204" pitchFamily="34" charset="0"/>
            <a:cs typeface="Arial" panose="020B0604020202020204" pitchFamily="34" charset="0"/>
          </a:endParaRPr>
        </a:p>
      </dgm:t>
    </dgm:pt>
    <dgm:pt modelId="{429BDC37-C174-46B7-87AE-83851734CCC1}" type="sibTrans" cxnId="{9094D366-A781-4211-B537-A388F7F19698}">
      <dgm:prSet/>
      <dgm:spPr/>
      <dgm:t>
        <a:bodyPr/>
        <a:lstStyle/>
        <a:p>
          <a:endParaRPr lang="tr-TR"/>
        </a:p>
      </dgm:t>
    </dgm:pt>
    <dgm:pt modelId="{97E7D6B7-84D1-41B3-B17F-A945D4A3FF61}" type="parTrans" cxnId="{9094D366-A781-4211-B537-A388F7F19698}">
      <dgm:prSet/>
      <dgm:spPr/>
      <dgm:t>
        <a:bodyPr/>
        <a:lstStyle/>
        <a:p>
          <a:endParaRPr lang="tr-TR"/>
        </a:p>
      </dgm:t>
    </dgm:pt>
    <dgm:pt modelId="{54BF5FAD-7552-415A-8F71-8F9EE5789A99}">
      <dgm:prSet phldrT="[Metin]" custT="1"/>
      <dgm:spPr/>
      <dgm:t>
        <a:bodyPr/>
        <a:lstStyle/>
        <a:p>
          <a:r>
            <a:rPr lang="tr-TR" sz="1600" b="1" dirty="0" smtClean="0">
              <a:latin typeface="Arial" panose="020B0604020202020204" pitchFamily="34" charset="0"/>
              <a:cs typeface="Arial" panose="020B0604020202020204" pitchFamily="34" charset="0"/>
            </a:rPr>
            <a:t>Proje yöneticisi kurum: </a:t>
          </a:r>
          <a:r>
            <a:rPr lang="tr-TR" sz="1600" dirty="0" smtClean="0">
              <a:latin typeface="Arial" panose="020B0604020202020204" pitchFamily="34" charset="0"/>
              <a:cs typeface="Arial" panose="020B0604020202020204" pitchFamily="34" charset="0"/>
            </a:rPr>
            <a:t>Üniversiteler veya 6550 sayılı Araştırma Altyapılarının Desteklenmesine Dair Kanun kapsamında </a:t>
          </a:r>
          <a:r>
            <a:rPr lang="tr-TR" sz="1600" b="1" dirty="0" smtClean="0">
              <a:latin typeface="Arial" panose="020B0604020202020204" pitchFamily="34" charset="0"/>
              <a:cs typeface="Arial" panose="020B0604020202020204" pitchFamily="34" charset="0"/>
            </a:rPr>
            <a:t>yeterlik almış araştırma altyapıları</a:t>
          </a:r>
          <a:endParaRPr lang="tr-TR" sz="1600" b="1" dirty="0">
            <a:latin typeface="Arial" panose="020B0604020202020204" pitchFamily="34" charset="0"/>
            <a:cs typeface="Arial" panose="020B0604020202020204" pitchFamily="34" charset="0"/>
          </a:endParaRPr>
        </a:p>
      </dgm:t>
    </dgm:pt>
    <dgm:pt modelId="{5A4535E5-351B-4CB0-BFE4-9619F6246433}" type="sibTrans" cxnId="{04CDC08B-8312-4506-A2A1-14A7D4179F23}">
      <dgm:prSet/>
      <dgm:spPr/>
      <dgm:t>
        <a:bodyPr/>
        <a:lstStyle/>
        <a:p>
          <a:endParaRPr lang="tr-TR"/>
        </a:p>
      </dgm:t>
    </dgm:pt>
    <dgm:pt modelId="{A3289C85-66B3-4838-9C80-76289DD401FE}" type="parTrans" cxnId="{04CDC08B-8312-4506-A2A1-14A7D4179F23}">
      <dgm:prSet/>
      <dgm:spPr/>
      <dgm:t>
        <a:bodyPr/>
        <a:lstStyle/>
        <a:p>
          <a:endParaRPr lang="tr-TR"/>
        </a:p>
      </dgm:t>
    </dgm:pt>
    <dgm:pt modelId="{6174322A-7362-4EA2-A958-391389697FD3}" type="pres">
      <dgm:prSet presAssocID="{58101D79-61A7-43CD-8D4D-FFF03DCA8EB4}" presName="Name0" presStyleCnt="0">
        <dgm:presLayoutVars>
          <dgm:chMax/>
          <dgm:chPref val="3"/>
          <dgm:dir/>
          <dgm:animOne val="branch"/>
          <dgm:animLvl val="lvl"/>
        </dgm:presLayoutVars>
      </dgm:prSet>
      <dgm:spPr/>
      <dgm:t>
        <a:bodyPr/>
        <a:lstStyle/>
        <a:p>
          <a:endParaRPr lang="tr-TR"/>
        </a:p>
      </dgm:t>
    </dgm:pt>
    <dgm:pt modelId="{E4FD94E4-8796-40EB-B4F1-201B7D401256}" type="pres">
      <dgm:prSet presAssocID="{09F3A93B-0ABC-44B9-90CE-2FD01CA262AC}" presName="composite" presStyleCnt="0"/>
      <dgm:spPr/>
    </dgm:pt>
    <dgm:pt modelId="{C0BEACAC-65DB-4C46-992C-98A7D62C684C}" type="pres">
      <dgm:prSet presAssocID="{09F3A93B-0ABC-44B9-90CE-2FD01CA262AC}" presName="FirstChild" presStyleLbl="revTx" presStyleIdx="0" presStyleCnt="6">
        <dgm:presLayoutVars>
          <dgm:chMax val="0"/>
          <dgm:chPref val="0"/>
          <dgm:bulletEnabled val="1"/>
        </dgm:presLayoutVars>
      </dgm:prSet>
      <dgm:spPr/>
      <dgm:t>
        <a:bodyPr/>
        <a:lstStyle/>
        <a:p>
          <a:endParaRPr lang="tr-TR"/>
        </a:p>
      </dgm:t>
    </dgm:pt>
    <dgm:pt modelId="{C5FE63F0-B3E5-4D06-9F83-6ABA2666698A}" type="pres">
      <dgm:prSet presAssocID="{09F3A93B-0ABC-44B9-90CE-2FD01CA262AC}" presName="Parent" presStyleLbl="alignNode1" presStyleIdx="0" presStyleCnt="3">
        <dgm:presLayoutVars>
          <dgm:chMax val="3"/>
          <dgm:chPref val="3"/>
          <dgm:bulletEnabled val="1"/>
        </dgm:presLayoutVars>
      </dgm:prSet>
      <dgm:spPr/>
      <dgm:t>
        <a:bodyPr/>
        <a:lstStyle/>
        <a:p>
          <a:endParaRPr lang="tr-TR"/>
        </a:p>
      </dgm:t>
    </dgm:pt>
    <dgm:pt modelId="{0F267286-B7E2-4506-BE97-6C8798A26F0A}" type="pres">
      <dgm:prSet presAssocID="{09F3A93B-0ABC-44B9-90CE-2FD01CA262AC}" presName="Accent" presStyleLbl="parChTrans1D1" presStyleIdx="0" presStyleCnt="3"/>
      <dgm:spPr/>
    </dgm:pt>
    <dgm:pt modelId="{957B193D-B341-4A17-9279-F93B75913FC2}" type="pres">
      <dgm:prSet presAssocID="{09F3A93B-0ABC-44B9-90CE-2FD01CA262AC}" presName="Child" presStyleLbl="revTx" presStyleIdx="1" presStyleCnt="6">
        <dgm:presLayoutVars>
          <dgm:chMax val="0"/>
          <dgm:chPref val="0"/>
          <dgm:bulletEnabled val="1"/>
        </dgm:presLayoutVars>
      </dgm:prSet>
      <dgm:spPr/>
      <dgm:t>
        <a:bodyPr/>
        <a:lstStyle/>
        <a:p>
          <a:endParaRPr lang="tr-TR"/>
        </a:p>
      </dgm:t>
    </dgm:pt>
    <dgm:pt modelId="{B8ED2A51-4103-48CF-87A8-E48CB2F0F779}" type="pres">
      <dgm:prSet presAssocID="{27FA9BA5-F7AB-48A5-9C1D-B8D535C8141F}" presName="sibTrans" presStyleCnt="0"/>
      <dgm:spPr/>
    </dgm:pt>
    <dgm:pt modelId="{DE5AEA03-4E14-4FC9-8BD0-523C994E26B6}" type="pres">
      <dgm:prSet presAssocID="{D14CDFB5-F97A-425C-B265-3E9D8C9E347A}" presName="composite" presStyleCnt="0"/>
      <dgm:spPr/>
    </dgm:pt>
    <dgm:pt modelId="{0E888136-3D61-439B-A3F7-58620F068B0E}" type="pres">
      <dgm:prSet presAssocID="{D14CDFB5-F97A-425C-B265-3E9D8C9E347A}" presName="FirstChild" presStyleLbl="revTx" presStyleIdx="2" presStyleCnt="6">
        <dgm:presLayoutVars>
          <dgm:chMax val="0"/>
          <dgm:chPref val="0"/>
          <dgm:bulletEnabled val="1"/>
        </dgm:presLayoutVars>
      </dgm:prSet>
      <dgm:spPr/>
      <dgm:t>
        <a:bodyPr/>
        <a:lstStyle/>
        <a:p>
          <a:endParaRPr lang="tr-TR"/>
        </a:p>
      </dgm:t>
    </dgm:pt>
    <dgm:pt modelId="{5C25669C-4420-4F7C-A8E2-A62B87635CC3}" type="pres">
      <dgm:prSet presAssocID="{D14CDFB5-F97A-425C-B265-3E9D8C9E347A}" presName="Parent" presStyleLbl="alignNode1" presStyleIdx="1" presStyleCnt="3">
        <dgm:presLayoutVars>
          <dgm:chMax val="3"/>
          <dgm:chPref val="3"/>
          <dgm:bulletEnabled val="1"/>
        </dgm:presLayoutVars>
      </dgm:prSet>
      <dgm:spPr/>
      <dgm:t>
        <a:bodyPr/>
        <a:lstStyle/>
        <a:p>
          <a:endParaRPr lang="tr-TR"/>
        </a:p>
      </dgm:t>
    </dgm:pt>
    <dgm:pt modelId="{191E95ED-332E-45B5-8AD5-90D3937FDB31}" type="pres">
      <dgm:prSet presAssocID="{D14CDFB5-F97A-425C-B265-3E9D8C9E347A}" presName="Accent" presStyleLbl="parChTrans1D1" presStyleIdx="1" presStyleCnt="3"/>
      <dgm:spPr/>
    </dgm:pt>
    <dgm:pt modelId="{93152E19-6189-4DC1-9580-9474CAAAA444}" type="pres">
      <dgm:prSet presAssocID="{D14CDFB5-F97A-425C-B265-3E9D8C9E347A}" presName="Child" presStyleLbl="revTx" presStyleIdx="3" presStyleCnt="6">
        <dgm:presLayoutVars>
          <dgm:chMax val="0"/>
          <dgm:chPref val="0"/>
          <dgm:bulletEnabled val="1"/>
        </dgm:presLayoutVars>
      </dgm:prSet>
      <dgm:spPr/>
      <dgm:t>
        <a:bodyPr/>
        <a:lstStyle/>
        <a:p>
          <a:endParaRPr lang="tr-TR"/>
        </a:p>
      </dgm:t>
    </dgm:pt>
    <dgm:pt modelId="{D18946CD-A932-41B0-B012-8785D83917BE}" type="pres">
      <dgm:prSet presAssocID="{F115D16B-834F-4D6F-867C-8F0BD5B81F02}" presName="sibTrans" presStyleCnt="0"/>
      <dgm:spPr/>
    </dgm:pt>
    <dgm:pt modelId="{844EC4F8-4DD3-4341-A83C-FF91E86262E2}" type="pres">
      <dgm:prSet presAssocID="{8A8D8E3D-9804-4B49-8144-A3AABFF939C5}" presName="composite" presStyleCnt="0"/>
      <dgm:spPr/>
    </dgm:pt>
    <dgm:pt modelId="{E723219E-2AD0-4B50-A411-7EA86B12396C}" type="pres">
      <dgm:prSet presAssocID="{8A8D8E3D-9804-4B49-8144-A3AABFF939C5}" presName="FirstChild" presStyleLbl="revTx" presStyleIdx="4" presStyleCnt="6">
        <dgm:presLayoutVars>
          <dgm:chMax val="0"/>
          <dgm:chPref val="0"/>
          <dgm:bulletEnabled val="1"/>
        </dgm:presLayoutVars>
      </dgm:prSet>
      <dgm:spPr/>
      <dgm:t>
        <a:bodyPr/>
        <a:lstStyle/>
        <a:p>
          <a:endParaRPr lang="tr-TR"/>
        </a:p>
      </dgm:t>
    </dgm:pt>
    <dgm:pt modelId="{78A90F32-C4B2-4A5D-BD8B-81AAF9D21C7A}" type="pres">
      <dgm:prSet presAssocID="{8A8D8E3D-9804-4B49-8144-A3AABFF939C5}" presName="Parent" presStyleLbl="alignNode1" presStyleIdx="2" presStyleCnt="3">
        <dgm:presLayoutVars>
          <dgm:chMax val="3"/>
          <dgm:chPref val="3"/>
          <dgm:bulletEnabled val="1"/>
        </dgm:presLayoutVars>
      </dgm:prSet>
      <dgm:spPr/>
      <dgm:t>
        <a:bodyPr/>
        <a:lstStyle/>
        <a:p>
          <a:endParaRPr lang="tr-TR"/>
        </a:p>
      </dgm:t>
    </dgm:pt>
    <dgm:pt modelId="{987E36A5-4E2C-426B-A283-5B66A6E24A84}" type="pres">
      <dgm:prSet presAssocID="{8A8D8E3D-9804-4B49-8144-A3AABFF939C5}" presName="Accent" presStyleLbl="parChTrans1D1" presStyleIdx="2" presStyleCnt="3"/>
      <dgm:spPr/>
    </dgm:pt>
    <dgm:pt modelId="{4DF864F0-D4A0-47A6-BEE6-928C34611A09}" type="pres">
      <dgm:prSet presAssocID="{8A8D8E3D-9804-4B49-8144-A3AABFF939C5}" presName="Child" presStyleLbl="revTx" presStyleIdx="5" presStyleCnt="6">
        <dgm:presLayoutVars>
          <dgm:chMax val="0"/>
          <dgm:chPref val="0"/>
          <dgm:bulletEnabled val="1"/>
        </dgm:presLayoutVars>
      </dgm:prSet>
      <dgm:spPr/>
      <dgm:t>
        <a:bodyPr/>
        <a:lstStyle/>
        <a:p>
          <a:endParaRPr lang="tr-TR"/>
        </a:p>
      </dgm:t>
    </dgm:pt>
  </dgm:ptLst>
  <dgm:cxnLst>
    <dgm:cxn modelId="{1C9FAE06-92B7-4801-87FF-5A3E3FCC8188}" srcId="{D14CDFB5-F97A-425C-B265-3E9D8C9E347A}" destId="{A26AD67B-C52C-404B-B811-57AF41F86A2F}" srcOrd="1" destOrd="0" parTransId="{B92AF4CA-381B-46EF-8904-390B31D55BB0}" sibTransId="{A231BA90-DADE-4A34-970E-ADB66B646E27}"/>
    <dgm:cxn modelId="{3EE080B0-7CE7-46DB-A0AF-906F07415545}" type="presOf" srcId="{6F1F3362-39DE-4074-BE61-9D8A92C77866}" destId="{E723219E-2AD0-4B50-A411-7EA86B12396C}" srcOrd="0" destOrd="0" presId="urn:microsoft.com/office/officeart/2011/layout/TabList"/>
    <dgm:cxn modelId="{9094D366-A781-4211-B537-A388F7F19698}" srcId="{09F3A93B-0ABC-44B9-90CE-2FD01CA262AC}" destId="{DC7FE074-3010-4944-ADA4-636E261524A4}" srcOrd="1" destOrd="0" parTransId="{97E7D6B7-84D1-41B3-B17F-A945D4A3FF61}" sibTransId="{429BDC37-C174-46B7-87AE-83851734CCC1}"/>
    <dgm:cxn modelId="{55120EAE-0241-47ED-B3B9-E88BAEC8DA23}" type="presOf" srcId="{94668C98-3072-44F8-9E8A-919CC708469A}" destId="{4DF864F0-D4A0-47A6-BEE6-928C34611A09}" srcOrd="0" destOrd="0" presId="urn:microsoft.com/office/officeart/2011/layout/TabList"/>
    <dgm:cxn modelId="{DC68DDE1-D7FC-48F7-A117-D64C5F5C8A10}" type="presOf" srcId="{1623EAEC-4B66-4104-BA53-11C20B30A795}" destId="{93152E19-6189-4DC1-9580-9474CAAAA444}" srcOrd="0" destOrd="2" presId="urn:microsoft.com/office/officeart/2011/layout/TabList"/>
    <dgm:cxn modelId="{1A8638A5-7137-4E7C-A05F-56D5B6E45870}" srcId="{D14CDFB5-F97A-425C-B265-3E9D8C9E347A}" destId="{1623EAEC-4B66-4104-BA53-11C20B30A795}" srcOrd="3" destOrd="0" parTransId="{2205FB55-5BFF-406C-85A6-195F273E4131}" sibTransId="{CFDFC542-D424-4328-8298-39CFE8605590}"/>
    <dgm:cxn modelId="{2FD4FA63-51A7-4DC8-BD40-11EB353C5B26}" srcId="{8A8D8E3D-9804-4B49-8144-A3AABFF939C5}" destId="{94668C98-3072-44F8-9E8A-919CC708469A}" srcOrd="1" destOrd="0" parTransId="{EA4EDDFD-133F-4A40-B58D-E7B468BB5E57}" sibTransId="{2CE24DFE-DF1F-4271-A033-92E6F83ABBE9}"/>
    <dgm:cxn modelId="{04CDC08B-8312-4506-A2A1-14A7D4179F23}" srcId="{09F3A93B-0ABC-44B9-90CE-2FD01CA262AC}" destId="{54BF5FAD-7552-415A-8F71-8F9EE5789A99}" srcOrd="3" destOrd="0" parTransId="{A3289C85-66B3-4838-9C80-76289DD401FE}" sibTransId="{5A4535E5-351B-4CB0-BFE4-9619F6246433}"/>
    <dgm:cxn modelId="{B1B91F92-CFD1-415D-9EE9-2AE77611C78F}" srcId="{09F3A93B-0ABC-44B9-90CE-2FD01CA262AC}" destId="{3CFE745E-A060-4CA9-BEE2-95FE6D6EA515}" srcOrd="0" destOrd="0" parTransId="{83000AC0-5BE0-45EA-86FB-759BB184B0CB}" sibTransId="{868981D5-31B0-4083-B3E7-F2928AD9E3FA}"/>
    <dgm:cxn modelId="{5FE48874-FE75-4FF1-BBF9-CEBEB5028985}" srcId="{09F3A93B-0ABC-44B9-90CE-2FD01CA262AC}" destId="{964C9C0F-3E75-4153-98BC-53275F13FBC4}" srcOrd="2" destOrd="0" parTransId="{315008A6-68D6-4DEF-8002-C1911835B033}" sibTransId="{EE543D5C-B94C-4CD8-A60D-EE3A480B32B0}"/>
    <dgm:cxn modelId="{59E36AC5-9EA7-4A1F-90B8-5B0EED652852}" srcId="{D14CDFB5-F97A-425C-B265-3E9D8C9E347A}" destId="{D0629103-336B-45D5-B26C-9DDF92670589}" srcOrd="0" destOrd="0" parTransId="{65498D99-C9F8-405B-A51B-D8F2DCFC10D3}" sibTransId="{6D4FD115-4E3A-476F-B950-932317DACC53}"/>
    <dgm:cxn modelId="{93790E2A-1377-4E1C-9D5B-AF3AD0D24805}" srcId="{8A8D8E3D-9804-4B49-8144-A3AABFF939C5}" destId="{6F1F3362-39DE-4074-BE61-9D8A92C77866}" srcOrd="0" destOrd="0" parTransId="{49DE385C-BB07-4A6B-A634-8ED3EBE35EF6}" sibTransId="{82B530A6-41C1-4836-BCDC-351E7DBB7AA5}"/>
    <dgm:cxn modelId="{3826EF55-0330-48B7-84B5-6F0B2D6468C5}" srcId="{8A8D8E3D-9804-4B49-8144-A3AABFF939C5}" destId="{A4DE1565-E546-41A3-ACC1-DF94538564D4}" srcOrd="2" destOrd="0" parTransId="{F96BA033-4FEC-4B15-A14A-10515DB9221A}" sibTransId="{3DF19DB1-C22F-464B-B8DF-01B2D416814D}"/>
    <dgm:cxn modelId="{3CBC7E95-E803-4B9A-8EBE-691CE98F9E0F}" srcId="{58101D79-61A7-43CD-8D4D-FFF03DCA8EB4}" destId="{D14CDFB5-F97A-425C-B265-3E9D8C9E347A}" srcOrd="1" destOrd="0" parTransId="{91392E2D-071D-40D4-B6F2-1C55EF907653}" sibTransId="{F115D16B-834F-4D6F-867C-8F0BD5B81F02}"/>
    <dgm:cxn modelId="{E2D215A2-2597-438D-AE03-BCB07B38EC03}" srcId="{58101D79-61A7-43CD-8D4D-FFF03DCA8EB4}" destId="{8A8D8E3D-9804-4B49-8144-A3AABFF939C5}" srcOrd="2" destOrd="0" parTransId="{59BE6B14-73B8-4A93-BE8A-6531C57EEA30}" sibTransId="{C4F52E63-5029-497A-BB76-B8CC522E697B}"/>
    <dgm:cxn modelId="{C48EA9D8-15A0-4FE2-AEEB-3AE856F5827A}" srcId="{D14CDFB5-F97A-425C-B265-3E9D8C9E347A}" destId="{A0ACB802-6A91-4A92-B404-3EBA226F4E7F}" srcOrd="2" destOrd="0" parTransId="{6CDBF62A-F3DA-488F-8270-DDC9E2877FEF}" sibTransId="{977EFE9C-CC19-4444-866B-3C6BB9FD5D3E}"/>
    <dgm:cxn modelId="{10D6D258-E505-4895-BBFA-186B6456CE75}" type="presOf" srcId="{3CFE745E-A060-4CA9-BEE2-95FE6D6EA515}" destId="{C0BEACAC-65DB-4C46-992C-98A7D62C684C}" srcOrd="0" destOrd="0" presId="urn:microsoft.com/office/officeart/2011/layout/TabList"/>
    <dgm:cxn modelId="{F2F02C4C-D23B-4B16-B590-94F78A1AF06E}" type="presOf" srcId="{D14CDFB5-F97A-425C-B265-3E9D8C9E347A}" destId="{5C25669C-4420-4F7C-A8E2-A62B87635CC3}" srcOrd="0" destOrd="0" presId="urn:microsoft.com/office/officeart/2011/layout/TabList"/>
    <dgm:cxn modelId="{B2C9274C-D84B-4A73-8204-3A1E9E7A0042}" type="presOf" srcId="{A26AD67B-C52C-404B-B811-57AF41F86A2F}" destId="{93152E19-6189-4DC1-9580-9474CAAAA444}" srcOrd="0" destOrd="0" presId="urn:microsoft.com/office/officeart/2011/layout/TabList"/>
    <dgm:cxn modelId="{71C54FDF-0B7E-4A0A-91AB-DDD80B8F7F41}" type="presOf" srcId="{58101D79-61A7-43CD-8D4D-FFF03DCA8EB4}" destId="{6174322A-7362-4EA2-A958-391389697FD3}" srcOrd="0" destOrd="0" presId="urn:microsoft.com/office/officeart/2011/layout/TabList"/>
    <dgm:cxn modelId="{7F4D9FED-ABDF-4BCE-8C1C-44953A5E9089}" srcId="{58101D79-61A7-43CD-8D4D-FFF03DCA8EB4}" destId="{09F3A93B-0ABC-44B9-90CE-2FD01CA262AC}" srcOrd="0" destOrd="0" parTransId="{FEB32E23-869B-4252-8409-87DE2E700D03}" sibTransId="{27FA9BA5-F7AB-48A5-9C1D-B8D535C8141F}"/>
    <dgm:cxn modelId="{DE640008-0056-4D9B-80F1-584E5A1FD5F4}" type="presOf" srcId="{09F3A93B-0ABC-44B9-90CE-2FD01CA262AC}" destId="{C5FE63F0-B3E5-4D06-9F83-6ABA2666698A}" srcOrd="0" destOrd="0" presId="urn:microsoft.com/office/officeart/2011/layout/TabList"/>
    <dgm:cxn modelId="{D4D003D0-4E37-459E-8139-5333A63E6BC7}" type="presOf" srcId="{A4DE1565-E546-41A3-ACC1-DF94538564D4}" destId="{4DF864F0-D4A0-47A6-BEE6-928C34611A09}" srcOrd="0" destOrd="1" presId="urn:microsoft.com/office/officeart/2011/layout/TabList"/>
    <dgm:cxn modelId="{9C1CF4ED-F011-4552-AFA0-F87FC80001F9}" type="presOf" srcId="{54BF5FAD-7552-415A-8F71-8F9EE5789A99}" destId="{957B193D-B341-4A17-9279-F93B75913FC2}" srcOrd="0" destOrd="2" presId="urn:microsoft.com/office/officeart/2011/layout/TabList"/>
    <dgm:cxn modelId="{398D3203-65D3-49A7-AD7C-D95682D203ED}" type="presOf" srcId="{A0ACB802-6A91-4A92-B404-3EBA226F4E7F}" destId="{93152E19-6189-4DC1-9580-9474CAAAA444}" srcOrd="0" destOrd="1" presId="urn:microsoft.com/office/officeart/2011/layout/TabList"/>
    <dgm:cxn modelId="{EF97C853-8C64-4F5A-B37A-2CA244334143}" type="presOf" srcId="{DC7FE074-3010-4944-ADA4-636E261524A4}" destId="{957B193D-B341-4A17-9279-F93B75913FC2}" srcOrd="0" destOrd="0" presId="urn:microsoft.com/office/officeart/2011/layout/TabList"/>
    <dgm:cxn modelId="{C2DD0289-7E73-4EC1-A932-E30BADD9787F}" type="presOf" srcId="{8A8D8E3D-9804-4B49-8144-A3AABFF939C5}" destId="{78A90F32-C4B2-4A5D-BD8B-81AAF9D21C7A}" srcOrd="0" destOrd="0" presId="urn:microsoft.com/office/officeart/2011/layout/TabList"/>
    <dgm:cxn modelId="{8F8D63A0-9942-4EC2-AB9C-6659025209A2}" type="presOf" srcId="{964C9C0F-3E75-4153-98BC-53275F13FBC4}" destId="{957B193D-B341-4A17-9279-F93B75913FC2}" srcOrd="0" destOrd="1" presId="urn:microsoft.com/office/officeart/2011/layout/TabList"/>
    <dgm:cxn modelId="{033D372E-BF19-4A16-B258-F2D0BCA03899}" type="presOf" srcId="{D0629103-336B-45D5-B26C-9DDF92670589}" destId="{0E888136-3D61-439B-A3F7-58620F068B0E}" srcOrd="0" destOrd="0" presId="urn:microsoft.com/office/officeart/2011/layout/TabList"/>
    <dgm:cxn modelId="{6D9B8578-E9E5-432F-9CF1-D36B42225991}" type="presParOf" srcId="{6174322A-7362-4EA2-A958-391389697FD3}" destId="{E4FD94E4-8796-40EB-B4F1-201B7D401256}" srcOrd="0" destOrd="0" presId="urn:microsoft.com/office/officeart/2011/layout/TabList"/>
    <dgm:cxn modelId="{3631EE4A-FF6A-46C5-80D5-4EF221DCE57F}" type="presParOf" srcId="{E4FD94E4-8796-40EB-B4F1-201B7D401256}" destId="{C0BEACAC-65DB-4C46-992C-98A7D62C684C}" srcOrd="0" destOrd="0" presId="urn:microsoft.com/office/officeart/2011/layout/TabList"/>
    <dgm:cxn modelId="{3E6A8953-8671-46AB-B18E-5DA36A70A2DE}" type="presParOf" srcId="{E4FD94E4-8796-40EB-B4F1-201B7D401256}" destId="{C5FE63F0-B3E5-4D06-9F83-6ABA2666698A}" srcOrd="1" destOrd="0" presId="urn:microsoft.com/office/officeart/2011/layout/TabList"/>
    <dgm:cxn modelId="{5F1E4583-6C2B-414A-8B4D-87225B1184E5}" type="presParOf" srcId="{E4FD94E4-8796-40EB-B4F1-201B7D401256}" destId="{0F267286-B7E2-4506-BE97-6C8798A26F0A}" srcOrd="2" destOrd="0" presId="urn:microsoft.com/office/officeart/2011/layout/TabList"/>
    <dgm:cxn modelId="{43C817AB-A5BD-4CC6-93DA-1DC87B62F46C}" type="presParOf" srcId="{6174322A-7362-4EA2-A958-391389697FD3}" destId="{957B193D-B341-4A17-9279-F93B75913FC2}" srcOrd="1" destOrd="0" presId="urn:microsoft.com/office/officeart/2011/layout/TabList"/>
    <dgm:cxn modelId="{EE27CE1D-6C5F-429E-BDED-678693F425DE}" type="presParOf" srcId="{6174322A-7362-4EA2-A958-391389697FD3}" destId="{B8ED2A51-4103-48CF-87A8-E48CB2F0F779}" srcOrd="2" destOrd="0" presId="urn:microsoft.com/office/officeart/2011/layout/TabList"/>
    <dgm:cxn modelId="{349AFE61-EC09-440F-8889-56224111F437}" type="presParOf" srcId="{6174322A-7362-4EA2-A958-391389697FD3}" destId="{DE5AEA03-4E14-4FC9-8BD0-523C994E26B6}" srcOrd="3" destOrd="0" presId="urn:microsoft.com/office/officeart/2011/layout/TabList"/>
    <dgm:cxn modelId="{6B9A76DA-67AE-4F8E-9F1C-A3DD42D9B646}" type="presParOf" srcId="{DE5AEA03-4E14-4FC9-8BD0-523C994E26B6}" destId="{0E888136-3D61-439B-A3F7-58620F068B0E}" srcOrd="0" destOrd="0" presId="urn:microsoft.com/office/officeart/2011/layout/TabList"/>
    <dgm:cxn modelId="{ECFA162B-7FC0-4349-A54B-B241DDFB570D}" type="presParOf" srcId="{DE5AEA03-4E14-4FC9-8BD0-523C994E26B6}" destId="{5C25669C-4420-4F7C-A8E2-A62B87635CC3}" srcOrd="1" destOrd="0" presId="urn:microsoft.com/office/officeart/2011/layout/TabList"/>
    <dgm:cxn modelId="{D86703C1-ED7A-4FD1-8BE4-0228675F2E9A}" type="presParOf" srcId="{DE5AEA03-4E14-4FC9-8BD0-523C994E26B6}" destId="{191E95ED-332E-45B5-8AD5-90D3937FDB31}" srcOrd="2" destOrd="0" presId="urn:microsoft.com/office/officeart/2011/layout/TabList"/>
    <dgm:cxn modelId="{CAEEAF5B-4147-4D80-B49C-74F0C36E7CE4}" type="presParOf" srcId="{6174322A-7362-4EA2-A958-391389697FD3}" destId="{93152E19-6189-4DC1-9580-9474CAAAA444}" srcOrd="4" destOrd="0" presId="urn:microsoft.com/office/officeart/2011/layout/TabList"/>
    <dgm:cxn modelId="{27447D91-F6FA-4F9C-BB0F-42E7328596FC}" type="presParOf" srcId="{6174322A-7362-4EA2-A958-391389697FD3}" destId="{D18946CD-A932-41B0-B012-8785D83917BE}" srcOrd="5" destOrd="0" presId="urn:microsoft.com/office/officeart/2011/layout/TabList"/>
    <dgm:cxn modelId="{5D22C9E1-73A5-40FF-94DD-4615DCE613B1}" type="presParOf" srcId="{6174322A-7362-4EA2-A958-391389697FD3}" destId="{844EC4F8-4DD3-4341-A83C-FF91E86262E2}" srcOrd="6" destOrd="0" presId="urn:microsoft.com/office/officeart/2011/layout/TabList"/>
    <dgm:cxn modelId="{D53F21D7-AD52-46D0-9BA9-0A62F2E22E0B}" type="presParOf" srcId="{844EC4F8-4DD3-4341-A83C-FF91E86262E2}" destId="{E723219E-2AD0-4B50-A411-7EA86B12396C}" srcOrd="0" destOrd="0" presId="urn:microsoft.com/office/officeart/2011/layout/TabList"/>
    <dgm:cxn modelId="{6CF09801-A5CA-4132-AE84-AF5296245C04}" type="presParOf" srcId="{844EC4F8-4DD3-4341-A83C-FF91E86262E2}" destId="{78A90F32-C4B2-4A5D-BD8B-81AAF9D21C7A}" srcOrd="1" destOrd="0" presId="urn:microsoft.com/office/officeart/2011/layout/TabList"/>
    <dgm:cxn modelId="{449DE02F-DF8E-4548-BC50-859208B170B4}" type="presParOf" srcId="{844EC4F8-4DD3-4341-A83C-FF91E86262E2}" destId="{987E36A5-4E2C-426B-A283-5B66A6E24A84}" srcOrd="2" destOrd="0" presId="urn:microsoft.com/office/officeart/2011/layout/TabList"/>
    <dgm:cxn modelId="{0AF91A1F-BFD8-4D65-AD1A-94136F0BB255}" type="presParOf" srcId="{6174322A-7362-4EA2-A958-391389697FD3}" destId="{4DF864F0-D4A0-47A6-BEE6-928C34611A09}" srcOrd="7" destOrd="0" presId="urn:microsoft.com/office/officeart/2011/layout/TabList"/>
  </dgm:cxnLst>
  <dgm:bg>
    <a:solidFill>
      <a:schemeClr val="bg1"/>
    </a:solidFill>
  </dgm:bg>
  <dgm:whole>
    <a:ln w="12700">
      <a:solidFill>
        <a:schemeClr val="accent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D6C175F7-E9C2-46D9-8F30-9EA13DD62F90}"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tr-TR"/>
        </a:p>
      </dgm:t>
    </dgm:pt>
    <dgm:pt modelId="{67090CE4-0368-4560-9DE8-DBDECF34655C}">
      <dgm:prSet phldrT="[Metin]" custT="1">
        <dgm:style>
          <a:lnRef idx="1">
            <a:schemeClr val="accent2"/>
          </a:lnRef>
          <a:fillRef idx="2">
            <a:schemeClr val="accent2"/>
          </a:fillRef>
          <a:effectRef idx="1">
            <a:schemeClr val="accent2"/>
          </a:effectRef>
          <a:fontRef idx="minor">
            <a:schemeClr val="dk1"/>
          </a:fontRef>
        </dgm:style>
      </dgm:prSet>
      <dgm:spPr>
        <a:ln/>
      </dgm:spPr>
      <dgm:t>
        <a:bodyPr vert="vert270" anchor="ctr"/>
        <a:lstStyle/>
        <a:p>
          <a:pPr algn="ctr"/>
          <a:r>
            <a:rPr lang="tr-TR" sz="3600" b="1" dirty="0" smtClean="0"/>
            <a:t>Doktora </a:t>
          </a:r>
          <a:r>
            <a:rPr lang="tr-TR" sz="3600" b="1" dirty="0" err="1" smtClean="0"/>
            <a:t>Bursiyeri</a:t>
          </a:r>
          <a:r>
            <a:rPr lang="tr-TR" sz="3600" b="1" dirty="0" smtClean="0"/>
            <a:t> Olabilme Koşulları</a:t>
          </a:r>
          <a:endParaRPr lang="tr-TR" sz="3600" b="1" dirty="0"/>
        </a:p>
      </dgm:t>
    </dgm:pt>
    <dgm:pt modelId="{50055307-5C00-4851-B08A-F4C82963978A}" type="parTrans" cxnId="{EDB0953C-DF81-48E5-BA7A-E26E7C131905}">
      <dgm:prSet/>
      <dgm:spPr/>
      <dgm:t>
        <a:bodyPr/>
        <a:lstStyle/>
        <a:p>
          <a:endParaRPr lang="tr-TR"/>
        </a:p>
      </dgm:t>
    </dgm:pt>
    <dgm:pt modelId="{72F321DE-47B6-4020-88B1-F3508A41B434}" type="sibTrans" cxnId="{EDB0953C-DF81-48E5-BA7A-E26E7C131905}">
      <dgm:prSet/>
      <dgm:spPr/>
      <dgm:t>
        <a:bodyPr/>
        <a:lstStyle/>
        <a:p>
          <a:endParaRPr lang="tr-TR"/>
        </a:p>
      </dgm:t>
    </dgm:pt>
    <dgm:pt modelId="{ECEC9741-349A-4BF8-A45F-A6F70B0D453B}">
      <dgm:prSet phldrT="[Metin]"/>
      <dgm:spPr/>
      <dgm:t>
        <a:bodyPr/>
        <a:lstStyle/>
        <a:p>
          <a:r>
            <a:rPr kumimoji="0" lang="tr-TR" altLang="tr-TR" b="0" i="0" u="none" strike="noStrike" cap="none" normalizeH="0" baseline="0" dirty="0" smtClean="0">
              <a:ln/>
              <a:effectLst/>
              <a:latin typeface="Arial" pitchFamily="34" charset="0"/>
              <a:ea typeface="Times New Roman" pitchFamily="18" charset="0"/>
              <a:cs typeface="Arial" pitchFamily="34" charset="0"/>
            </a:rPr>
            <a:t>Doktora programı için tezli yüksek lisans derecesine sahip olmak</a:t>
          </a:r>
        </a:p>
        <a:p>
          <a:r>
            <a:rPr kumimoji="0" lang="tr-TR" altLang="tr-TR" b="0" i="0" u="none" strike="noStrike" cap="none" normalizeH="0" baseline="0" dirty="0" smtClean="0">
              <a:ln/>
              <a:effectLst/>
              <a:latin typeface="Arial" pitchFamily="34" charset="0"/>
              <a:ea typeface="Times New Roman" pitchFamily="18" charset="0"/>
              <a:cs typeface="Arial" pitchFamily="34" charset="0"/>
            </a:rPr>
            <a:t>Bütünleşik doktora programı için lisans derecesine sahip olmak</a:t>
          </a:r>
          <a:endParaRPr lang="tr-TR" b="0" dirty="0"/>
        </a:p>
      </dgm:t>
    </dgm:pt>
    <dgm:pt modelId="{FADA12BB-ED2D-4D8E-A1BD-B1A5FFCE0CDE}" type="parTrans" cxnId="{889BDAD3-71DB-4298-9D56-E67A93D1E12F}">
      <dgm:prSet/>
      <dgm:spPr/>
      <dgm:t>
        <a:bodyPr/>
        <a:lstStyle/>
        <a:p>
          <a:endParaRPr lang="tr-TR"/>
        </a:p>
      </dgm:t>
    </dgm:pt>
    <dgm:pt modelId="{E58294A5-B9C0-4A5C-B324-DAC2DA2E8F40}" type="sibTrans" cxnId="{889BDAD3-71DB-4298-9D56-E67A93D1E12F}">
      <dgm:prSet/>
      <dgm:spPr/>
      <dgm:t>
        <a:bodyPr/>
        <a:lstStyle/>
        <a:p>
          <a:endParaRPr lang="tr-TR"/>
        </a:p>
      </dgm:t>
    </dgm:pt>
    <dgm:pt modelId="{BAF12390-5AD8-4C53-AE0A-06A9B9C314FB}">
      <dgm:prSet/>
      <dgm:spPr/>
      <dgm:t>
        <a:bodyPr/>
        <a:lstStyle/>
        <a:p>
          <a:r>
            <a:rPr kumimoji="0" lang="tr-TR" altLang="tr-TR" b="1" i="0" u="none" strike="noStrike" cap="none" normalizeH="0" baseline="0" dirty="0" smtClean="0">
              <a:ln/>
              <a:effectLst/>
              <a:latin typeface="Arial" pitchFamily="34" charset="0"/>
              <a:ea typeface="Times New Roman" pitchFamily="18" charset="0"/>
              <a:cs typeface="Arial" pitchFamily="34" charset="0"/>
            </a:rPr>
            <a:t>YÖK Lisansüstü Eğitim ve Öğretim Yönetmeliğinin </a:t>
          </a:r>
          <a:r>
            <a:rPr kumimoji="0" lang="tr-TR" altLang="tr-TR" b="0" i="0" u="none" strike="noStrike" cap="none" normalizeH="0" baseline="0" dirty="0" smtClean="0">
              <a:ln/>
              <a:effectLst/>
              <a:latin typeface="Arial" pitchFamily="34" charset="0"/>
              <a:ea typeface="Times New Roman" pitchFamily="18" charset="0"/>
              <a:cs typeface="Arial" pitchFamily="34" charset="0"/>
            </a:rPr>
            <a:t>ve başvuru yapılacak yükseköğretim kurumunun belirlediği başvuru ve kabul şartlarını taşıyor olmak. </a:t>
          </a:r>
          <a:endParaRPr kumimoji="0" lang="tr-TR" altLang="tr-TR" b="0" i="0" u="none" strike="noStrike" cap="none" normalizeH="0" baseline="0" dirty="0" smtClean="0">
            <a:ln/>
            <a:effectLst/>
            <a:latin typeface="Arial" pitchFamily="34" charset="0"/>
            <a:cs typeface="Arial" pitchFamily="34" charset="0"/>
          </a:endParaRPr>
        </a:p>
      </dgm:t>
    </dgm:pt>
    <dgm:pt modelId="{D89BA468-9820-4CD7-BB48-5E275FD39F56}" type="parTrans" cxnId="{8FBEDB25-4B1C-4B59-A4C5-7BD486C8B6A5}">
      <dgm:prSet/>
      <dgm:spPr/>
      <dgm:t>
        <a:bodyPr/>
        <a:lstStyle/>
        <a:p>
          <a:endParaRPr lang="tr-TR"/>
        </a:p>
      </dgm:t>
    </dgm:pt>
    <dgm:pt modelId="{BEBD3D66-111D-4020-8EA4-8D24EF344E83}" type="sibTrans" cxnId="{8FBEDB25-4B1C-4B59-A4C5-7BD486C8B6A5}">
      <dgm:prSet/>
      <dgm:spPr/>
      <dgm:t>
        <a:bodyPr/>
        <a:lstStyle/>
        <a:p>
          <a:endParaRPr lang="tr-TR"/>
        </a:p>
      </dgm:t>
    </dgm:pt>
    <dgm:pt modelId="{D5BE4D37-550E-41AD-8EA0-8D63B33D7AA6}">
      <dgm:prSet/>
      <dgm:spPr/>
      <dgm:t>
        <a:bodyPr/>
        <a:lstStyle/>
        <a:p>
          <a:r>
            <a:rPr kumimoji="0" lang="tr-TR" altLang="tr-TR" b="0" i="0" u="none" strike="noStrike" cap="none" normalizeH="0" baseline="0" dirty="0" smtClean="0">
              <a:ln/>
              <a:effectLst/>
              <a:latin typeface="Arial" pitchFamily="34" charset="0"/>
              <a:ea typeface="Times New Roman" pitchFamily="18" charset="0"/>
              <a:cs typeface="Arial" pitchFamily="34" charset="0"/>
            </a:rPr>
            <a:t>Halen yükseköğretim kurumunda doktora eğitimine devam ediyorsa </a:t>
          </a:r>
          <a:r>
            <a:rPr kumimoji="0" lang="tr-TR" altLang="tr-TR" b="1" i="0" u="none" strike="noStrike" cap="none" normalizeH="0" baseline="0" dirty="0" smtClean="0">
              <a:ln/>
              <a:effectLst/>
              <a:latin typeface="Arial" pitchFamily="34" charset="0"/>
              <a:ea typeface="Times New Roman" pitchFamily="18" charset="0"/>
              <a:cs typeface="Arial" pitchFamily="34" charset="0"/>
            </a:rPr>
            <a:t>tez aşamasına geçmemiş olmak</a:t>
          </a:r>
          <a:r>
            <a:rPr kumimoji="0" lang="tr-TR" altLang="tr-TR" b="0" i="0" u="none" strike="noStrike" cap="none" normalizeH="0" baseline="0" dirty="0" smtClean="0">
              <a:ln/>
              <a:effectLst/>
              <a:latin typeface="Arial" pitchFamily="34" charset="0"/>
              <a:ea typeface="Times New Roman" pitchFamily="18" charset="0"/>
              <a:cs typeface="Arial" pitchFamily="34" charset="0"/>
            </a:rPr>
            <a:t>.</a:t>
          </a:r>
          <a:endParaRPr kumimoji="0" lang="tr-TR" altLang="tr-TR" b="0" i="0" u="none" strike="noStrike" cap="none" normalizeH="0" baseline="0" dirty="0" smtClean="0">
            <a:ln/>
            <a:effectLst/>
            <a:latin typeface="Arial" pitchFamily="34" charset="0"/>
            <a:cs typeface="Arial" pitchFamily="34" charset="0"/>
          </a:endParaRPr>
        </a:p>
      </dgm:t>
    </dgm:pt>
    <dgm:pt modelId="{F20B0933-8FBD-49BD-9B11-4CF9442EDA40}" type="parTrans" cxnId="{BD7CD836-DC70-48E2-A83A-30D322C68C0A}">
      <dgm:prSet/>
      <dgm:spPr/>
      <dgm:t>
        <a:bodyPr/>
        <a:lstStyle/>
        <a:p>
          <a:endParaRPr lang="tr-TR"/>
        </a:p>
      </dgm:t>
    </dgm:pt>
    <dgm:pt modelId="{2F29C7ED-AAE7-473E-9B9F-7ACB6C86C82B}" type="sibTrans" cxnId="{BD7CD836-DC70-48E2-A83A-30D322C68C0A}">
      <dgm:prSet/>
      <dgm:spPr/>
      <dgm:t>
        <a:bodyPr/>
        <a:lstStyle/>
        <a:p>
          <a:endParaRPr lang="tr-TR"/>
        </a:p>
      </dgm:t>
    </dgm:pt>
    <dgm:pt modelId="{825DB2BC-B6E5-41C3-9786-2D71F5BB8FA2}">
      <dgm:prSet/>
      <dgm:spPr/>
      <dgm:t>
        <a:bodyPr/>
        <a:lstStyle/>
        <a:p>
          <a:r>
            <a:rPr kumimoji="0" lang="tr-TR" altLang="tr-TR" b="0" i="0" u="none" strike="noStrike" cap="none" normalizeH="0" baseline="0" smtClean="0">
              <a:ln/>
              <a:effectLst/>
              <a:latin typeface="Arial" pitchFamily="34" charset="0"/>
              <a:ea typeface="Times New Roman" pitchFamily="18" charset="0"/>
              <a:cs typeface="Arial" pitchFamily="34" charset="0"/>
            </a:rPr>
            <a:t>Kamu görevinden çıkarılmamış olmak veya olağanüstü hal döneminde alınan tedbirler nedeniyle görevlerine son verilmemiş olmak.</a:t>
          </a:r>
          <a:endParaRPr kumimoji="0" lang="tr-TR" altLang="tr-TR" b="0" i="0" u="none" strike="noStrike" cap="none" normalizeH="0" baseline="0" dirty="0" smtClean="0">
            <a:ln/>
            <a:effectLst/>
            <a:latin typeface="Arial" pitchFamily="34" charset="0"/>
            <a:cs typeface="Arial" pitchFamily="34" charset="0"/>
          </a:endParaRPr>
        </a:p>
      </dgm:t>
    </dgm:pt>
    <dgm:pt modelId="{28909F22-416F-4054-9109-834140A091AD}" type="parTrans" cxnId="{A91DB4EB-B397-411D-80AC-90E7A3A03020}">
      <dgm:prSet/>
      <dgm:spPr/>
      <dgm:t>
        <a:bodyPr/>
        <a:lstStyle/>
        <a:p>
          <a:endParaRPr lang="tr-TR"/>
        </a:p>
      </dgm:t>
    </dgm:pt>
    <dgm:pt modelId="{FA1FBB49-DFD4-4C54-9CBE-D91049040383}" type="sibTrans" cxnId="{A91DB4EB-B397-411D-80AC-90E7A3A03020}">
      <dgm:prSet/>
      <dgm:spPr/>
      <dgm:t>
        <a:bodyPr/>
        <a:lstStyle/>
        <a:p>
          <a:endParaRPr lang="tr-TR"/>
        </a:p>
      </dgm:t>
    </dgm:pt>
    <dgm:pt modelId="{0B13E496-31D8-4EED-AB5D-E400D8063526}">
      <dgm:prSet/>
      <dgm:spPr/>
      <dgm:t>
        <a:bodyPr/>
        <a:lstStyle/>
        <a:p>
          <a:r>
            <a:rPr kumimoji="0" lang="tr-TR" altLang="tr-TR" b="0" i="0" u="none" strike="noStrike" cap="none" normalizeH="0" baseline="0" dirty="0" smtClean="0">
              <a:ln/>
              <a:effectLst/>
              <a:latin typeface="Arial" pitchFamily="34" charset="0"/>
              <a:ea typeface="Times New Roman" pitchFamily="18" charset="0"/>
              <a:cs typeface="Arial" pitchFamily="34" charset="0"/>
            </a:rPr>
            <a:t>Terör örgütlerine veya Milli Güvenlik Kurulunca Devletin milli güvenliğine karşı faaliyette bulunduğuna karar verilen yapı, oluşum veya gruplarla mensubiyeti, üyeliği, iltisaklı veya irtibatı bulunmamak.</a:t>
          </a:r>
          <a:endParaRPr kumimoji="0" lang="tr-TR" altLang="tr-TR" b="0" i="0" u="none" strike="noStrike" cap="none" normalizeH="0" baseline="0" dirty="0" smtClean="0">
            <a:ln/>
            <a:effectLst/>
            <a:latin typeface="Arial" pitchFamily="34" charset="0"/>
            <a:cs typeface="Arial" pitchFamily="34" charset="0"/>
          </a:endParaRPr>
        </a:p>
      </dgm:t>
    </dgm:pt>
    <dgm:pt modelId="{E7695B52-875F-4157-828F-5E6A259600C3}" type="parTrans" cxnId="{B93D0EA6-0662-4307-B7B1-524D37BF2BF8}">
      <dgm:prSet/>
      <dgm:spPr/>
      <dgm:t>
        <a:bodyPr/>
        <a:lstStyle/>
        <a:p>
          <a:endParaRPr lang="tr-TR"/>
        </a:p>
      </dgm:t>
    </dgm:pt>
    <dgm:pt modelId="{B7826F29-70C6-4879-94C5-6C9492675E9C}" type="sibTrans" cxnId="{B93D0EA6-0662-4307-B7B1-524D37BF2BF8}">
      <dgm:prSet/>
      <dgm:spPr/>
      <dgm:t>
        <a:bodyPr/>
        <a:lstStyle/>
        <a:p>
          <a:endParaRPr lang="tr-TR"/>
        </a:p>
      </dgm:t>
    </dgm:pt>
    <dgm:pt modelId="{C58ED9DB-9B58-4363-9A98-64B7D80190E6}">
      <dgm:prSet/>
      <dgm:spPr/>
      <dgm:t>
        <a:bodyPr/>
        <a:lstStyle/>
        <a:p>
          <a:r>
            <a:rPr kumimoji="0" lang="tr-TR" altLang="tr-TR" b="0" i="0" u="none" strike="noStrike" cap="none" normalizeH="0" baseline="0" dirty="0" smtClean="0">
              <a:ln/>
              <a:effectLst/>
              <a:latin typeface="Arial" pitchFamily="34" charset="0"/>
              <a:ea typeface="Times New Roman" pitchFamily="18" charset="0"/>
              <a:cs typeface="Arial" pitchFamily="34" charset="0"/>
            </a:rPr>
            <a:t>Yükseköğretim Kurumları Öğrenci Disiplin Yönetmeliği hükümlerine göre disiplin cezası almamış olmak.</a:t>
          </a:r>
          <a:endParaRPr kumimoji="0" lang="tr-TR" altLang="tr-TR" b="0" i="0" u="none" strike="noStrike" cap="none" normalizeH="0" baseline="0" dirty="0" smtClean="0">
            <a:ln/>
            <a:effectLst/>
            <a:latin typeface="Arial" pitchFamily="34" charset="0"/>
            <a:cs typeface="Arial" pitchFamily="34" charset="0"/>
          </a:endParaRPr>
        </a:p>
      </dgm:t>
    </dgm:pt>
    <dgm:pt modelId="{E48309C6-6AED-4CCE-B26A-5D39F597E487}" type="parTrans" cxnId="{FCD4EC7A-CDFF-400B-ADC2-FC0D74C72C7A}">
      <dgm:prSet/>
      <dgm:spPr/>
      <dgm:t>
        <a:bodyPr/>
        <a:lstStyle/>
        <a:p>
          <a:endParaRPr lang="tr-TR"/>
        </a:p>
      </dgm:t>
    </dgm:pt>
    <dgm:pt modelId="{6FC86229-022B-4E32-A805-2EF85FB4D62A}" type="sibTrans" cxnId="{FCD4EC7A-CDFF-400B-ADC2-FC0D74C72C7A}">
      <dgm:prSet/>
      <dgm:spPr/>
      <dgm:t>
        <a:bodyPr/>
        <a:lstStyle/>
        <a:p>
          <a:endParaRPr lang="tr-TR"/>
        </a:p>
      </dgm:t>
    </dgm:pt>
    <dgm:pt modelId="{3EFE0D38-D8AD-4DDC-B594-1AAE3FBDA7FE}" type="pres">
      <dgm:prSet presAssocID="{D6C175F7-E9C2-46D9-8F30-9EA13DD62F90}" presName="vert0" presStyleCnt="0">
        <dgm:presLayoutVars>
          <dgm:dir/>
          <dgm:animOne val="branch"/>
          <dgm:animLvl val="lvl"/>
        </dgm:presLayoutVars>
      </dgm:prSet>
      <dgm:spPr/>
      <dgm:t>
        <a:bodyPr/>
        <a:lstStyle/>
        <a:p>
          <a:endParaRPr lang="tr-TR"/>
        </a:p>
      </dgm:t>
    </dgm:pt>
    <dgm:pt modelId="{48AF5288-00A8-4C69-9F26-C5FBD57DFFED}" type="pres">
      <dgm:prSet presAssocID="{67090CE4-0368-4560-9DE8-DBDECF34655C}" presName="thickLine" presStyleLbl="alignNode1" presStyleIdx="0" presStyleCnt="1"/>
      <dgm:spPr/>
    </dgm:pt>
    <dgm:pt modelId="{5435FC50-16E4-4589-860E-A353A983F144}" type="pres">
      <dgm:prSet presAssocID="{67090CE4-0368-4560-9DE8-DBDECF34655C}" presName="horz1" presStyleCnt="0"/>
      <dgm:spPr/>
    </dgm:pt>
    <dgm:pt modelId="{D69EB97C-2524-4251-8F6B-244C53263DFC}" type="pres">
      <dgm:prSet presAssocID="{67090CE4-0368-4560-9DE8-DBDECF34655C}" presName="tx1" presStyleLbl="revTx" presStyleIdx="0" presStyleCnt="7" custScaleX="60398" custLinFactNeighborX="-356" custLinFactNeighborY="251"/>
      <dgm:spPr/>
      <dgm:t>
        <a:bodyPr/>
        <a:lstStyle/>
        <a:p>
          <a:endParaRPr lang="tr-TR"/>
        </a:p>
      </dgm:t>
    </dgm:pt>
    <dgm:pt modelId="{0CB8943D-EE52-4E91-AA7E-9049DDF892FB}" type="pres">
      <dgm:prSet presAssocID="{67090CE4-0368-4560-9DE8-DBDECF34655C}" presName="vert1" presStyleCnt="0"/>
      <dgm:spPr/>
    </dgm:pt>
    <dgm:pt modelId="{D02F8EB0-5AAE-4CAE-8D6F-86B57AFCE6A5}" type="pres">
      <dgm:prSet presAssocID="{ECEC9741-349A-4BF8-A45F-A6F70B0D453B}" presName="vertSpace2a" presStyleCnt="0"/>
      <dgm:spPr/>
    </dgm:pt>
    <dgm:pt modelId="{ACBF7164-4EC5-4CD2-9D3D-FFB42F91DEDA}" type="pres">
      <dgm:prSet presAssocID="{ECEC9741-349A-4BF8-A45F-A6F70B0D453B}" presName="horz2" presStyleCnt="0"/>
      <dgm:spPr/>
    </dgm:pt>
    <dgm:pt modelId="{D7E369F4-E76F-4777-814B-C1D22ACCB12E}" type="pres">
      <dgm:prSet presAssocID="{ECEC9741-349A-4BF8-A45F-A6F70B0D453B}" presName="horzSpace2" presStyleCnt="0"/>
      <dgm:spPr/>
    </dgm:pt>
    <dgm:pt modelId="{8185A376-8D5B-4529-897B-C9B8B08B43BA}" type="pres">
      <dgm:prSet presAssocID="{ECEC9741-349A-4BF8-A45F-A6F70B0D453B}" presName="tx2" presStyleLbl="revTx" presStyleIdx="1" presStyleCnt="7"/>
      <dgm:spPr/>
      <dgm:t>
        <a:bodyPr/>
        <a:lstStyle/>
        <a:p>
          <a:endParaRPr lang="tr-TR"/>
        </a:p>
      </dgm:t>
    </dgm:pt>
    <dgm:pt modelId="{A0FDD62F-143F-4F3B-B6A8-D164B1691984}" type="pres">
      <dgm:prSet presAssocID="{ECEC9741-349A-4BF8-A45F-A6F70B0D453B}" presName="vert2" presStyleCnt="0"/>
      <dgm:spPr/>
    </dgm:pt>
    <dgm:pt modelId="{FBF13E4D-6784-4DAF-8AA1-6193FBBC4C76}" type="pres">
      <dgm:prSet presAssocID="{ECEC9741-349A-4BF8-A45F-A6F70B0D453B}" presName="thinLine2b" presStyleLbl="callout" presStyleIdx="0" presStyleCnt="6"/>
      <dgm:spPr/>
    </dgm:pt>
    <dgm:pt modelId="{2DEE6790-0AD1-4FEB-B075-FB7C30A56CFC}" type="pres">
      <dgm:prSet presAssocID="{ECEC9741-349A-4BF8-A45F-A6F70B0D453B}" presName="vertSpace2b" presStyleCnt="0"/>
      <dgm:spPr/>
    </dgm:pt>
    <dgm:pt modelId="{66286E21-4BFB-41AB-BDA0-F0DEFF9D9768}" type="pres">
      <dgm:prSet presAssocID="{BAF12390-5AD8-4C53-AE0A-06A9B9C314FB}" presName="horz2" presStyleCnt="0"/>
      <dgm:spPr/>
    </dgm:pt>
    <dgm:pt modelId="{1390357F-BEAC-43C6-A293-C0F3D17F8549}" type="pres">
      <dgm:prSet presAssocID="{BAF12390-5AD8-4C53-AE0A-06A9B9C314FB}" presName="horzSpace2" presStyleCnt="0"/>
      <dgm:spPr/>
    </dgm:pt>
    <dgm:pt modelId="{2FEEF721-E492-41B3-B6FC-F3314B83ECB0}" type="pres">
      <dgm:prSet presAssocID="{BAF12390-5AD8-4C53-AE0A-06A9B9C314FB}" presName="tx2" presStyleLbl="revTx" presStyleIdx="2" presStyleCnt="7"/>
      <dgm:spPr/>
      <dgm:t>
        <a:bodyPr/>
        <a:lstStyle/>
        <a:p>
          <a:endParaRPr lang="tr-TR"/>
        </a:p>
      </dgm:t>
    </dgm:pt>
    <dgm:pt modelId="{1115D895-EBC4-4205-9D79-35BFB1C3EA66}" type="pres">
      <dgm:prSet presAssocID="{BAF12390-5AD8-4C53-AE0A-06A9B9C314FB}" presName="vert2" presStyleCnt="0"/>
      <dgm:spPr/>
    </dgm:pt>
    <dgm:pt modelId="{8236C072-0DDF-4C68-9D7E-1BFE69495AAA}" type="pres">
      <dgm:prSet presAssocID="{BAF12390-5AD8-4C53-AE0A-06A9B9C314FB}" presName="thinLine2b" presStyleLbl="callout" presStyleIdx="1" presStyleCnt="6"/>
      <dgm:spPr/>
    </dgm:pt>
    <dgm:pt modelId="{CB052898-5F9B-4411-8E07-4B3546B1FDC7}" type="pres">
      <dgm:prSet presAssocID="{BAF12390-5AD8-4C53-AE0A-06A9B9C314FB}" presName="vertSpace2b" presStyleCnt="0"/>
      <dgm:spPr/>
    </dgm:pt>
    <dgm:pt modelId="{496BB947-EB17-4749-90EC-82919A7B5B9E}" type="pres">
      <dgm:prSet presAssocID="{D5BE4D37-550E-41AD-8EA0-8D63B33D7AA6}" presName="horz2" presStyleCnt="0"/>
      <dgm:spPr/>
    </dgm:pt>
    <dgm:pt modelId="{A56ACDA6-7ACD-41BF-811F-BDCE94F5D25D}" type="pres">
      <dgm:prSet presAssocID="{D5BE4D37-550E-41AD-8EA0-8D63B33D7AA6}" presName="horzSpace2" presStyleCnt="0"/>
      <dgm:spPr/>
    </dgm:pt>
    <dgm:pt modelId="{C886C064-7EB5-422F-837A-3E7946BDA0AC}" type="pres">
      <dgm:prSet presAssocID="{D5BE4D37-550E-41AD-8EA0-8D63B33D7AA6}" presName="tx2" presStyleLbl="revTx" presStyleIdx="3" presStyleCnt="7"/>
      <dgm:spPr/>
      <dgm:t>
        <a:bodyPr/>
        <a:lstStyle/>
        <a:p>
          <a:endParaRPr lang="tr-TR"/>
        </a:p>
      </dgm:t>
    </dgm:pt>
    <dgm:pt modelId="{5D504610-80EE-414B-8B02-87586D51C0B7}" type="pres">
      <dgm:prSet presAssocID="{D5BE4D37-550E-41AD-8EA0-8D63B33D7AA6}" presName="vert2" presStyleCnt="0"/>
      <dgm:spPr/>
    </dgm:pt>
    <dgm:pt modelId="{3595B1F1-55D8-44CB-BFF2-7E6B240D126F}" type="pres">
      <dgm:prSet presAssocID="{D5BE4D37-550E-41AD-8EA0-8D63B33D7AA6}" presName="thinLine2b" presStyleLbl="callout" presStyleIdx="2" presStyleCnt="6"/>
      <dgm:spPr/>
    </dgm:pt>
    <dgm:pt modelId="{1149C57C-B375-4CD9-B3E2-757FF002CEAB}" type="pres">
      <dgm:prSet presAssocID="{D5BE4D37-550E-41AD-8EA0-8D63B33D7AA6}" presName="vertSpace2b" presStyleCnt="0"/>
      <dgm:spPr/>
    </dgm:pt>
    <dgm:pt modelId="{F3BF8F0F-2509-4719-B595-FCB9B1BFF972}" type="pres">
      <dgm:prSet presAssocID="{825DB2BC-B6E5-41C3-9786-2D71F5BB8FA2}" presName="horz2" presStyleCnt="0"/>
      <dgm:spPr/>
    </dgm:pt>
    <dgm:pt modelId="{0B8EDB11-854A-43E0-8AA3-473295664FFD}" type="pres">
      <dgm:prSet presAssocID="{825DB2BC-B6E5-41C3-9786-2D71F5BB8FA2}" presName="horzSpace2" presStyleCnt="0"/>
      <dgm:spPr/>
    </dgm:pt>
    <dgm:pt modelId="{63316EBE-8ED4-4DAC-9C7A-0D0FC14A29DE}" type="pres">
      <dgm:prSet presAssocID="{825DB2BC-B6E5-41C3-9786-2D71F5BB8FA2}" presName="tx2" presStyleLbl="revTx" presStyleIdx="4" presStyleCnt="7"/>
      <dgm:spPr/>
      <dgm:t>
        <a:bodyPr/>
        <a:lstStyle/>
        <a:p>
          <a:endParaRPr lang="tr-TR"/>
        </a:p>
      </dgm:t>
    </dgm:pt>
    <dgm:pt modelId="{E6436C46-EAB0-483D-9EEE-D33FE7304AE4}" type="pres">
      <dgm:prSet presAssocID="{825DB2BC-B6E5-41C3-9786-2D71F5BB8FA2}" presName="vert2" presStyleCnt="0"/>
      <dgm:spPr/>
    </dgm:pt>
    <dgm:pt modelId="{0E4B8B29-DE01-414E-8435-88392FE49C33}" type="pres">
      <dgm:prSet presAssocID="{825DB2BC-B6E5-41C3-9786-2D71F5BB8FA2}" presName="thinLine2b" presStyleLbl="callout" presStyleIdx="3" presStyleCnt="6"/>
      <dgm:spPr/>
    </dgm:pt>
    <dgm:pt modelId="{1AAC2C3B-9EAD-4552-AA8C-48BB1F46435C}" type="pres">
      <dgm:prSet presAssocID="{825DB2BC-B6E5-41C3-9786-2D71F5BB8FA2}" presName="vertSpace2b" presStyleCnt="0"/>
      <dgm:spPr/>
    </dgm:pt>
    <dgm:pt modelId="{64E20DBB-35A4-429D-8ECF-65BE61619E08}" type="pres">
      <dgm:prSet presAssocID="{0B13E496-31D8-4EED-AB5D-E400D8063526}" presName="horz2" presStyleCnt="0"/>
      <dgm:spPr/>
    </dgm:pt>
    <dgm:pt modelId="{82832E4C-A42E-4E6B-A0BE-EFF5D86F4009}" type="pres">
      <dgm:prSet presAssocID="{0B13E496-31D8-4EED-AB5D-E400D8063526}" presName="horzSpace2" presStyleCnt="0"/>
      <dgm:spPr/>
    </dgm:pt>
    <dgm:pt modelId="{8D3877E4-B057-436C-9556-B24878EDFAEE}" type="pres">
      <dgm:prSet presAssocID="{0B13E496-31D8-4EED-AB5D-E400D8063526}" presName="tx2" presStyleLbl="revTx" presStyleIdx="5" presStyleCnt="7"/>
      <dgm:spPr/>
      <dgm:t>
        <a:bodyPr/>
        <a:lstStyle/>
        <a:p>
          <a:endParaRPr lang="tr-TR"/>
        </a:p>
      </dgm:t>
    </dgm:pt>
    <dgm:pt modelId="{D9C839F9-AC47-4F20-8F02-5F79CE408003}" type="pres">
      <dgm:prSet presAssocID="{0B13E496-31D8-4EED-AB5D-E400D8063526}" presName="vert2" presStyleCnt="0"/>
      <dgm:spPr/>
    </dgm:pt>
    <dgm:pt modelId="{E693A3C4-768A-458A-BF1B-31E1E9697B19}" type="pres">
      <dgm:prSet presAssocID="{0B13E496-31D8-4EED-AB5D-E400D8063526}" presName="thinLine2b" presStyleLbl="callout" presStyleIdx="4" presStyleCnt="6"/>
      <dgm:spPr/>
    </dgm:pt>
    <dgm:pt modelId="{7C65FBB7-7883-4BDA-87BF-FA6A1F2F2E9A}" type="pres">
      <dgm:prSet presAssocID="{0B13E496-31D8-4EED-AB5D-E400D8063526}" presName="vertSpace2b" presStyleCnt="0"/>
      <dgm:spPr/>
    </dgm:pt>
    <dgm:pt modelId="{76480B29-11B1-4AF9-8938-31B6885E2999}" type="pres">
      <dgm:prSet presAssocID="{C58ED9DB-9B58-4363-9A98-64B7D80190E6}" presName="horz2" presStyleCnt="0"/>
      <dgm:spPr/>
    </dgm:pt>
    <dgm:pt modelId="{3CC3BE94-B53C-4B6D-AF06-38F2AF278704}" type="pres">
      <dgm:prSet presAssocID="{C58ED9DB-9B58-4363-9A98-64B7D80190E6}" presName="horzSpace2" presStyleCnt="0"/>
      <dgm:spPr/>
    </dgm:pt>
    <dgm:pt modelId="{95B8F637-174E-44AE-91AD-83DB7207A77E}" type="pres">
      <dgm:prSet presAssocID="{C58ED9DB-9B58-4363-9A98-64B7D80190E6}" presName="tx2" presStyleLbl="revTx" presStyleIdx="6" presStyleCnt="7"/>
      <dgm:spPr/>
      <dgm:t>
        <a:bodyPr/>
        <a:lstStyle/>
        <a:p>
          <a:endParaRPr lang="tr-TR"/>
        </a:p>
      </dgm:t>
    </dgm:pt>
    <dgm:pt modelId="{62846DA1-D5B6-4086-BFC2-685CBAC6895D}" type="pres">
      <dgm:prSet presAssocID="{C58ED9DB-9B58-4363-9A98-64B7D80190E6}" presName="vert2" presStyleCnt="0"/>
      <dgm:spPr/>
    </dgm:pt>
    <dgm:pt modelId="{07F5382B-4BB3-45D9-8D4D-1C8C3EC0A782}" type="pres">
      <dgm:prSet presAssocID="{C58ED9DB-9B58-4363-9A98-64B7D80190E6}" presName="thinLine2b" presStyleLbl="callout" presStyleIdx="5" presStyleCnt="6"/>
      <dgm:spPr/>
    </dgm:pt>
    <dgm:pt modelId="{2E640064-4B33-407B-B49B-72C511040B8F}" type="pres">
      <dgm:prSet presAssocID="{C58ED9DB-9B58-4363-9A98-64B7D80190E6}" presName="vertSpace2b" presStyleCnt="0"/>
      <dgm:spPr/>
    </dgm:pt>
  </dgm:ptLst>
  <dgm:cxnLst>
    <dgm:cxn modelId="{B33750D5-FC07-47A9-BB76-6AED6CDD5F34}" type="presOf" srcId="{825DB2BC-B6E5-41C3-9786-2D71F5BB8FA2}" destId="{63316EBE-8ED4-4DAC-9C7A-0D0FC14A29DE}" srcOrd="0" destOrd="0" presId="urn:microsoft.com/office/officeart/2008/layout/LinedList"/>
    <dgm:cxn modelId="{8FBEDB25-4B1C-4B59-A4C5-7BD486C8B6A5}" srcId="{67090CE4-0368-4560-9DE8-DBDECF34655C}" destId="{BAF12390-5AD8-4C53-AE0A-06A9B9C314FB}" srcOrd="1" destOrd="0" parTransId="{D89BA468-9820-4CD7-BB48-5E275FD39F56}" sibTransId="{BEBD3D66-111D-4020-8EA4-8D24EF344E83}"/>
    <dgm:cxn modelId="{09D108DC-93A4-49E9-A527-E5585CF2B001}" type="presOf" srcId="{67090CE4-0368-4560-9DE8-DBDECF34655C}" destId="{D69EB97C-2524-4251-8F6B-244C53263DFC}" srcOrd="0" destOrd="0" presId="urn:microsoft.com/office/officeart/2008/layout/LinedList"/>
    <dgm:cxn modelId="{EDB0953C-DF81-48E5-BA7A-E26E7C131905}" srcId="{D6C175F7-E9C2-46D9-8F30-9EA13DD62F90}" destId="{67090CE4-0368-4560-9DE8-DBDECF34655C}" srcOrd="0" destOrd="0" parTransId="{50055307-5C00-4851-B08A-F4C82963978A}" sibTransId="{72F321DE-47B6-4020-88B1-F3508A41B434}"/>
    <dgm:cxn modelId="{7A0568EC-BECA-4FEB-A415-22AE71CC549E}" type="presOf" srcId="{C58ED9DB-9B58-4363-9A98-64B7D80190E6}" destId="{95B8F637-174E-44AE-91AD-83DB7207A77E}" srcOrd="0" destOrd="0" presId="urn:microsoft.com/office/officeart/2008/layout/LinedList"/>
    <dgm:cxn modelId="{BD7CD836-DC70-48E2-A83A-30D322C68C0A}" srcId="{67090CE4-0368-4560-9DE8-DBDECF34655C}" destId="{D5BE4D37-550E-41AD-8EA0-8D63B33D7AA6}" srcOrd="2" destOrd="0" parTransId="{F20B0933-8FBD-49BD-9B11-4CF9442EDA40}" sibTransId="{2F29C7ED-AAE7-473E-9B9F-7ACB6C86C82B}"/>
    <dgm:cxn modelId="{EA4FCC1D-3B22-4136-B86E-CE0ABF67EC96}" type="presOf" srcId="{D6C175F7-E9C2-46D9-8F30-9EA13DD62F90}" destId="{3EFE0D38-D8AD-4DDC-B594-1AAE3FBDA7FE}" srcOrd="0" destOrd="0" presId="urn:microsoft.com/office/officeart/2008/layout/LinedList"/>
    <dgm:cxn modelId="{FCD4EC7A-CDFF-400B-ADC2-FC0D74C72C7A}" srcId="{67090CE4-0368-4560-9DE8-DBDECF34655C}" destId="{C58ED9DB-9B58-4363-9A98-64B7D80190E6}" srcOrd="5" destOrd="0" parTransId="{E48309C6-6AED-4CCE-B26A-5D39F597E487}" sibTransId="{6FC86229-022B-4E32-A805-2EF85FB4D62A}"/>
    <dgm:cxn modelId="{746DB06C-E623-4BBE-8B1C-FEDFE6E7D3B1}" type="presOf" srcId="{ECEC9741-349A-4BF8-A45F-A6F70B0D453B}" destId="{8185A376-8D5B-4529-897B-C9B8B08B43BA}" srcOrd="0" destOrd="0" presId="urn:microsoft.com/office/officeart/2008/layout/LinedList"/>
    <dgm:cxn modelId="{B93D0EA6-0662-4307-B7B1-524D37BF2BF8}" srcId="{67090CE4-0368-4560-9DE8-DBDECF34655C}" destId="{0B13E496-31D8-4EED-AB5D-E400D8063526}" srcOrd="4" destOrd="0" parTransId="{E7695B52-875F-4157-828F-5E6A259600C3}" sibTransId="{B7826F29-70C6-4879-94C5-6C9492675E9C}"/>
    <dgm:cxn modelId="{A91DB4EB-B397-411D-80AC-90E7A3A03020}" srcId="{67090CE4-0368-4560-9DE8-DBDECF34655C}" destId="{825DB2BC-B6E5-41C3-9786-2D71F5BB8FA2}" srcOrd="3" destOrd="0" parTransId="{28909F22-416F-4054-9109-834140A091AD}" sibTransId="{FA1FBB49-DFD4-4C54-9CBE-D91049040383}"/>
    <dgm:cxn modelId="{889BDAD3-71DB-4298-9D56-E67A93D1E12F}" srcId="{67090CE4-0368-4560-9DE8-DBDECF34655C}" destId="{ECEC9741-349A-4BF8-A45F-A6F70B0D453B}" srcOrd="0" destOrd="0" parTransId="{FADA12BB-ED2D-4D8E-A1BD-B1A5FFCE0CDE}" sibTransId="{E58294A5-B9C0-4A5C-B324-DAC2DA2E8F40}"/>
    <dgm:cxn modelId="{A43C2729-7E93-4C69-AB77-4146E2F23F49}" type="presOf" srcId="{BAF12390-5AD8-4C53-AE0A-06A9B9C314FB}" destId="{2FEEF721-E492-41B3-B6FC-F3314B83ECB0}" srcOrd="0" destOrd="0" presId="urn:microsoft.com/office/officeart/2008/layout/LinedList"/>
    <dgm:cxn modelId="{8B4B3315-9038-457D-940D-658C8B63FD1C}" type="presOf" srcId="{0B13E496-31D8-4EED-AB5D-E400D8063526}" destId="{8D3877E4-B057-436C-9556-B24878EDFAEE}" srcOrd="0" destOrd="0" presId="urn:microsoft.com/office/officeart/2008/layout/LinedList"/>
    <dgm:cxn modelId="{9A024A0F-D6E6-4332-ADA1-04E913481E1D}" type="presOf" srcId="{D5BE4D37-550E-41AD-8EA0-8D63B33D7AA6}" destId="{C886C064-7EB5-422F-837A-3E7946BDA0AC}" srcOrd="0" destOrd="0" presId="urn:microsoft.com/office/officeart/2008/layout/LinedList"/>
    <dgm:cxn modelId="{8DB26AB6-82B2-4407-AA01-E8DE02B9536D}" type="presParOf" srcId="{3EFE0D38-D8AD-4DDC-B594-1AAE3FBDA7FE}" destId="{48AF5288-00A8-4C69-9F26-C5FBD57DFFED}" srcOrd="0" destOrd="0" presId="urn:microsoft.com/office/officeart/2008/layout/LinedList"/>
    <dgm:cxn modelId="{CAE317FE-A0E4-4CA4-9B7F-56543567EF05}" type="presParOf" srcId="{3EFE0D38-D8AD-4DDC-B594-1AAE3FBDA7FE}" destId="{5435FC50-16E4-4589-860E-A353A983F144}" srcOrd="1" destOrd="0" presId="urn:microsoft.com/office/officeart/2008/layout/LinedList"/>
    <dgm:cxn modelId="{C464E164-5FB8-467A-9D70-5903E5C8D485}" type="presParOf" srcId="{5435FC50-16E4-4589-860E-A353A983F144}" destId="{D69EB97C-2524-4251-8F6B-244C53263DFC}" srcOrd="0" destOrd="0" presId="urn:microsoft.com/office/officeart/2008/layout/LinedList"/>
    <dgm:cxn modelId="{FE38A48E-AEC8-4E30-A4B4-BEF673EA1EA8}" type="presParOf" srcId="{5435FC50-16E4-4589-860E-A353A983F144}" destId="{0CB8943D-EE52-4E91-AA7E-9049DDF892FB}" srcOrd="1" destOrd="0" presId="urn:microsoft.com/office/officeart/2008/layout/LinedList"/>
    <dgm:cxn modelId="{6DBAD592-7E7D-4D7D-8452-04D6836F1CA3}" type="presParOf" srcId="{0CB8943D-EE52-4E91-AA7E-9049DDF892FB}" destId="{D02F8EB0-5AAE-4CAE-8D6F-86B57AFCE6A5}" srcOrd="0" destOrd="0" presId="urn:microsoft.com/office/officeart/2008/layout/LinedList"/>
    <dgm:cxn modelId="{203B5C84-A012-4EA3-9A4A-BBC9CA04F34B}" type="presParOf" srcId="{0CB8943D-EE52-4E91-AA7E-9049DDF892FB}" destId="{ACBF7164-4EC5-4CD2-9D3D-FFB42F91DEDA}" srcOrd="1" destOrd="0" presId="urn:microsoft.com/office/officeart/2008/layout/LinedList"/>
    <dgm:cxn modelId="{171E42B7-42DE-4943-BCB2-E034B10B873D}" type="presParOf" srcId="{ACBF7164-4EC5-4CD2-9D3D-FFB42F91DEDA}" destId="{D7E369F4-E76F-4777-814B-C1D22ACCB12E}" srcOrd="0" destOrd="0" presId="urn:microsoft.com/office/officeart/2008/layout/LinedList"/>
    <dgm:cxn modelId="{0151F611-85F7-49F1-8DCE-4CB91F3F1CF2}" type="presParOf" srcId="{ACBF7164-4EC5-4CD2-9D3D-FFB42F91DEDA}" destId="{8185A376-8D5B-4529-897B-C9B8B08B43BA}" srcOrd="1" destOrd="0" presId="urn:microsoft.com/office/officeart/2008/layout/LinedList"/>
    <dgm:cxn modelId="{646A125A-B766-42CA-B7AD-172CDD5A1615}" type="presParOf" srcId="{ACBF7164-4EC5-4CD2-9D3D-FFB42F91DEDA}" destId="{A0FDD62F-143F-4F3B-B6A8-D164B1691984}" srcOrd="2" destOrd="0" presId="urn:microsoft.com/office/officeart/2008/layout/LinedList"/>
    <dgm:cxn modelId="{0E6F7AEA-58E9-404D-AC6B-C8177E673251}" type="presParOf" srcId="{0CB8943D-EE52-4E91-AA7E-9049DDF892FB}" destId="{FBF13E4D-6784-4DAF-8AA1-6193FBBC4C76}" srcOrd="2" destOrd="0" presId="urn:microsoft.com/office/officeart/2008/layout/LinedList"/>
    <dgm:cxn modelId="{758CF413-5E17-4FBD-AC90-4A887770F2B3}" type="presParOf" srcId="{0CB8943D-EE52-4E91-AA7E-9049DDF892FB}" destId="{2DEE6790-0AD1-4FEB-B075-FB7C30A56CFC}" srcOrd="3" destOrd="0" presId="urn:microsoft.com/office/officeart/2008/layout/LinedList"/>
    <dgm:cxn modelId="{544B1CE9-646F-4434-AEB7-BC5B27D39F26}" type="presParOf" srcId="{0CB8943D-EE52-4E91-AA7E-9049DDF892FB}" destId="{66286E21-4BFB-41AB-BDA0-F0DEFF9D9768}" srcOrd="4" destOrd="0" presId="urn:microsoft.com/office/officeart/2008/layout/LinedList"/>
    <dgm:cxn modelId="{C1C1A4C4-2855-4690-B8FB-31FE8ACE8B57}" type="presParOf" srcId="{66286E21-4BFB-41AB-BDA0-F0DEFF9D9768}" destId="{1390357F-BEAC-43C6-A293-C0F3D17F8549}" srcOrd="0" destOrd="0" presId="urn:microsoft.com/office/officeart/2008/layout/LinedList"/>
    <dgm:cxn modelId="{A2F31279-B774-460F-AEA5-5514F93B27B6}" type="presParOf" srcId="{66286E21-4BFB-41AB-BDA0-F0DEFF9D9768}" destId="{2FEEF721-E492-41B3-B6FC-F3314B83ECB0}" srcOrd="1" destOrd="0" presId="urn:microsoft.com/office/officeart/2008/layout/LinedList"/>
    <dgm:cxn modelId="{E2470BF3-8339-4522-A238-1F221649B740}" type="presParOf" srcId="{66286E21-4BFB-41AB-BDA0-F0DEFF9D9768}" destId="{1115D895-EBC4-4205-9D79-35BFB1C3EA66}" srcOrd="2" destOrd="0" presId="urn:microsoft.com/office/officeart/2008/layout/LinedList"/>
    <dgm:cxn modelId="{6223C252-1B7F-4B76-8955-E5189F6AEC7E}" type="presParOf" srcId="{0CB8943D-EE52-4E91-AA7E-9049DDF892FB}" destId="{8236C072-0DDF-4C68-9D7E-1BFE69495AAA}" srcOrd="5" destOrd="0" presId="urn:microsoft.com/office/officeart/2008/layout/LinedList"/>
    <dgm:cxn modelId="{A1EA0AD3-F306-42C6-9D02-4AEE41CB75DA}" type="presParOf" srcId="{0CB8943D-EE52-4E91-AA7E-9049DDF892FB}" destId="{CB052898-5F9B-4411-8E07-4B3546B1FDC7}" srcOrd="6" destOrd="0" presId="urn:microsoft.com/office/officeart/2008/layout/LinedList"/>
    <dgm:cxn modelId="{343FCF2C-DA33-4104-BF24-6A558B642690}" type="presParOf" srcId="{0CB8943D-EE52-4E91-AA7E-9049DDF892FB}" destId="{496BB947-EB17-4749-90EC-82919A7B5B9E}" srcOrd="7" destOrd="0" presId="urn:microsoft.com/office/officeart/2008/layout/LinedList"/>
    <dgm:cxn modelId="{BF7C56FF-01F6-47E1-B537-3DBB9B67C3DF}" type="presParOf" srcId="{496BB947-EB17-4749-90EC-82919A7B5B9E}" destId="{A56ACDA6-7ACD-41BF-811F-BDCE94F5D25D}" srcOrd="0" destOrd="0" presId="urn:microsoft.com/office/officeart/2008/layout/LinedList"/>
    <dgm:cxn modelId="{C33BDB1E-234A-4D9A-B8E2-5FB160FEDA03}" type="presParOf" srcId="{496BB947-EB17-4749-90EC-82919A7B5B9E}" destId="{C886C064-7EB5-422F-837A-3E7946BDA0AC}" srcOrd="1" destOrd="0" presId="urn:microsoft.com/office/officeart/2008/layout/LinedList"/>
    <dgm:cxn modelId="{80CD9908-2760-4BA7-82E8-E2BAF1E71069}" type="presParOf" srcId="{496BB947-EB17-4749-90EC-82919A7B5B9E}" destId="{5D504610-80EE-414B-8B02-87586D51C0B7}" srcOrd="2" destOrd="0" presId="urn:microsoft.com/office/officeart/2008/layout/LinedList"/>
    <dgm:cxn modelId="{F4D508F2-3B25-4B94-AB87-BCFC2D4FB07B}" type="presParOf" srcId="{0CB8943D-EE52-4E91-AA7E-9049DDF892FB}" destId="{3595B1F1-55D8-44CB-BFF2-7E6B240D126F}" srcOrd="8" destOrd="0" presId="urn:microsoft.com/office/officeart/2008/layout/LinedList"/>
    <dgm:cxn modelId="{F842FC61-A2EA-40AF-9059-A0F75DA56D1A}" type="presParOf" srcId="{0CB8943D-EE52-4E91-AA7E-9049DDF892FB}" destId="{1149C57C-B375-4CD9-B3E2-757FF002CEAB}" srcOrd="9" destOrd="0" presId="urn:microsoft.com/office/officeart/2008/layout/LinedList"/>
    <dgm:cxn modelId="{2929BD7C-AB4C-40BB-AB85-A9B2B832AE90}" type="presParOf" srcId="{0CB8943D-EE52-4E91-AA7E-9049DDF892FB}" destId="{F3BF8F0F-2509-4719-B595-FCB9B1BFF972}" srcOrd="10" destOrd="0" presId="urn:microsoft.com/office/officeart/2008/layout/LinedList"/>
    <dgm:cxn modelId="{AD12665C-2B4F-46E4-BA5B-4A0ACC7C464C}" type="presParOf" srcId="{F3BF8F0F-2509-4719-B595-FCB9B1BFF972}" destId="{0B8EDB11-854A-43E0-8AA3-473295664FFD}" srcOrd="0" destOrd="0" presId="urn:microsoft.com/office/officeart/2008/layout/LinedList"/>
    <dgm:cxn modelId="{F7565842-4C44-47E7-A372-8955BC8DA314}" type="presParOf" srcId="{F3BF8F0F-2509-4719-B595-FCB9B1BFF972}" destId="{63316EBE-8ED4-4DAC-9C7A-0D0FC14A29DE}" srcOrd="1" destOrd="0" presId="urn:microsoft.com/office/officeart/2008/layout/LinedList"/>
    <dgm:cxn modelId="{F8DD5861-B118-47C2-9393-6E1EE4AE156E}" type="presParOf" srcId="{F3BF8F0F-2509-4719-B595-FCB9B1BFF972}" destId="{E6436C46-EAB0-483D-9EEE-D33FE7304AE4}" srcOrd="2" destOrd="0" presId="urn:microsoft.com/office/officeart/2008/layout/LinedList"/>
    <dgm:cxn modelId="{AEF779E1-69D6-4AE7-9FC4-392436391B24}" type="presParOf" srcId="{0CB8943D-EE52-4E91-AA7E-9049DDF892FB}" destId="{0E4B8B29-DE01-414E-8435-88392FE49C33}" srcOrd="11" destOrd="0" presId="urn:microsoft.com/office/officeart/2008/layout/LinedList"/>
    <dgm:cxn modelId="{35E6032B-116A-4188-B123-E122AD8ECD76}" type="presParOf" srcId="{0CB8943D-EE52-4E91-AA7E-9049DDF892FB}" destId="{1AAC2C3B-9EAD-4552-AA8C-48BB1F46435C}" srcOrd="12" destOrd="0" presId="urn:microsoft.com/office/officeart/2008/layout/LinedList"/>
    <dgm:cxn modelId="{5E701D9C-DB35-4FD6-88AD-66AD2B21CA06}" type="presParOf" srcId="{0CB8943D-EE52-4E91-AA7E-9049DDF892FB}" destId="{64E20DBB-35A4-429D-8ECF-65BE61619E08}" srcOrd="13" destOrd="0" presId="urn:microsoft.com/office/officeart/2008/layout/LinedList"/>
    <dgm:cxn modelId="{B04247BD-A607-435F-A4B2-DA003F5487BF}" type="presParOf" srcId="{64E20DBB-35A4-429D-8ECF-65BE61619E08}" destId="{82832E4C-A42E-4E6B-A0BE-EFF5D86F4009}" srcOrd="0" destOrd="0" presId="urn:microsoft.com/office/officeart/2008/layout/LinedList"/>
    <dgm:cxn modelId="{E526A9A7-4310-48BD-BBD6-B674FEE02882}" type="presParOf" srcId="{64E20DBB-35A4-429D-8ECF-65BE61619E08}" destId="{8D3877E4-B057-436C-9556-B24878EDFAEE}" srcOrd="1" destOrd="0" presId="urn:microsoft.com/office/officeart/2008/layout/LinedList"/>
    <dgm:cxn modelId="{621D7B03-2D90-4AFE-AD22-DB8CAC73D3D8}" type="presParOf" srcId="{64E20DBB-35A4-429D-8ECF-65BE61619E08}" destId="{D9C839F9-AC47-4F20-8F02-5F79CE408003}" srcOrd="2" destOrd="0" presId="urn:microsoft.com/office/officeart/2008/layout/LinedList"/>
    <dgm:cxn modelId="{F22AC4C5-6DFB-4D70-B941-7AD27465AB98}" type="presParOf" srcId="{0CB8943D-EE52-4E91-AA7E-9049DDF892FB}" destId="{E693A3C4-768A-458A-BF1B-31E1E9697B19}" srcOrd="14" destOrd="0" presId="urn:microsoft.com/office/officeart/2008/layout/LinedList"/>
    <dgm:cxn modelId="{021EB92C-96CE-40C0-A590-F409A28D2D0B}" type="presParOf" srcId="{0CB8943D-EE52-4E91-AA7E-9049DDF892FB}" destId="{7C65FBB7-7883-4BDA-87BF-FA6A1F2F2E9A}" srcOrd="15" destOrd="0" presId="urn:microsoft.com/office/officeart/2008/layout/LinedList"/>
    <dgm:cxn modelId="{D02BB1D9-EB23-4CBC-994C-CAF54D4571EC}" type="presParOf" srcId="{0CB8943D-EE52-4E91-AA7E-9049DDF892FB}" destId="{76480B29-11B1-4AF9-8938-31B6885E2999}" srcOrd="16" destOrd="0" presId="urn:microsoft.com/office/officeart/2008/layout/LinedList"/>
    <dgm:cxn modelId="{819D03D6-B73F-49E7-B58E-08058192F061}" type="presParOf" srcId="{76480B29-11B1-4AF9-8938-31B6885E2999}" destId="{3CC3BE94-B53C-4B6D-AF06-38F2AF278704}" srcOrd="0" destOrd="0" presId="urn:microsoft.com/office/officeart/2008/layout/LinedList"/>
    <dgm:cxn modelId="{0741B79A-3A74-42EB-88D7-862C4ECBF1F5}" type="presParOf" srcId="{76480B29-11B1-4AF9-8938-31B6885E2999}" destId="{95B8F637-174E-44AE-91AD-83DB7207A77E}" srcOrd="1" destOrd="0" presId="urn:microsoft.com/office/officeart/2008/layout/LinedList"/>
    <dgm:cxn modelId="{952573F7-A8ED-4008-876C-148F0556F193}" type="presParOf" srcId="{76480B29-11B1-4AF9-8938-31B6885E2999}" destId="{62846DA1-D5B6-4086-BFC2-685CBAC6895D}" srcOrd="2" destOrd="0" presId="urn:microsoft.com/office/officeart/2008/layout/LinedList"/>
    <dgm:cxn modelId="{79A68620-0F7A-434C-A752-0738FBD9DABD}" type="presParOf" srcId="{0CB8943D-EE52-4E91-AA7E-9049DDF892FB}" destId="{07F5382B-4BB3-45D9-8D4D-1C8C3EC0A782}" srcOrd="17" destOrd="0" presId="urn:microsoft.com/office/officeart/2008/layout/LinedList"/>
    <dgm:cxn modelId="{9F526AF8-4198-421D-B485-6153D379189B}" type="presParOf" srcId="{0CB8943D-EE52-4E91-AA7E-9049DDF892FB}" destId="{2E640064-4B33-407B-B49B-72C511040B8F}" srcOrd="18" destOrd="0" presId="urn:microsoft.com/office/officeart/2008/layout/LinedList"/>
  </dgm:cxnLst>
  <dgm:bg>
    <a:solidFill>
      <a:schemeClr val="bg1"/>
    </a:solidFill>
  </dgm:bg>
  <dgm:whole>
    <a:ln>
      <a:solidFill>
        <a:schemeClr val="accent2">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2AEF97C-D5E6-4DEB-8781-DEFA4AA5C9B8}"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tr-TR"/>
        </a:p>
      </dgm:t>
    </dgm:pt>
    <dgm:pt modelId="{BD877CD6-C866-4EDE-8DC4-103BB498FD2D}">
      <dgm:prSet phldrT="[Metin]"/>
      <dgm:spPr/>
      <dgm:t>
        <a:bodyPr/>
        <a:lstStyle/>
        <a:p>
          <a:r>
            <a:rPr lang="tr-TR" b="1" dirty="0" smtClean="0"/>
            <a:t>Eğitim ve Ar-Ge Faaliyetlerine İlişkin Çerçeve ve Planlama</a:t>
          </a:r>
          <a:endParaRPr lang="tr-TR" b="1" dirty="0"/>
        </a:p>
      </dgm:t>
    </dgm:pt>
    <dgm:pt modelId="{7D5D35C3-0910-47DF-BA30-3E8D331962B8}" type="parTrans" cxnId="{A827A9C2-BBF0-416D-9697-9720588BA889}">
      <dgm:prSet/>
      <dgm:spPr/>
      <dgm:t>
        <a:bodyPr/>
        <a:lstStyle/>
        <a:p>
          <a:endParaRPr lang="tr-TR"/>
        </a:p>
      </dgm:t>
    </dgm:pt>
    <dgm:pt modelId="{D23F67F1-A875-4206-B807-75D6D0855413}" type="sibTrans" cxnId="{A827A9C2-BBF0-416D-9697-9720588BA889}">
      <dgm:prSet/>
      <dgm:spPr/>
      <dgm:t>
        <a:bodyPr/>
        <a:lstStyle/>
        <a:p>
          <a:endParaRPr lang="tr-TR"/>
        </a:p>
      </dgm:t>
    </dgm:pt>
    <dgm:pt modelId="{EDEFE182-C19D-4352-BC58-D584490DC493}">
      <dgm:prSet phldrT="[Metin]"/>
      <dgm:spPr/>
      <dgm:t>
        <a:bodyPr/>
        <a:lstStyle/>
        <a:p>
          <a:r>
            <a:rPr lang="tr-TR" b="1" dirty="0" smtClean="0"/>
            <a:t>İstihdam Planı</a:t>
          </a:r>
          <a:endParaRPr lang="tr-TR" b="1" dirty="0"/>
        </a:p>
      </dgm:t>
    </dgm:pt>
    <dgm:pt modelId="{02586527-B4D1-4D19-B77B-0CEB0F2D7192}" type="parTrans" cxnId="{9DBFDEA0-BF82-4FD9-AB6B-EF37092B78FA}">
      <dgm:prSet/>
      <dgm:spPr/>
      <dgm:t>
        <a:bodyPr/>
        <a:lstStyle/>
        <a:p>
          <a:endParaRPr lang="tr-TR"/>
        </a:p>
      </dgm:t>
    </dgm:pt>
    <dgm:pt modelId="{B9EFF7D3-239A-4625-99A9-4EEF4DA578F0}" type="sibTrans" cxnId="{9DBFDEA0-BF82-4FD9-AB6B-EF37092B78FA}">
      <dgm:prSet/>
      <dgm:spPr/>
      <dgm:t>
        <a:bodyPr/>
        <a:lstStyle/>
        <a:p>
          <a:endParaRPr lang="tr-TR"/>
        </a:p>
      </dgm:t>
    </dgm:pt>
    <dgm:pt modelId="{0459E772-08A6-4D52-BEBE-64625CEF4D9B}">
      <dgm:prSet phldrT="[Metin]">
        <dgm:style>
          <a:lnRef idx="2">
            <a:schemeClr val="accent4"/>
          </a:lnRef>
          <a:fillRef idx="1">
            <a:schemeClr val="lt1"/>
          </a:fillRef>
          <a:effectRef idx="0">
            <a:schemeClr val="accent4"/>
          </a:effectRef>
          <a:fontRef idx="minor">
            <a:schemeClr val="dk1"/>
          </a:fontRef>
        </dgm:style>
      </dgm:prSet>
      <dgm:spPr>
        <a:ln/>
      </dgm:spPr>
      <dgm:t>
        <a:bodyPr/>
        <a:lstStyle/>
        <a:p>
          <a:r>
            <a:rPr lang="tr-TR" dirty="0" smtClean="0"/>
            <a:t>Özel Sektör Kuruluşu tarafından ihtiyaç duyulan alanlar</a:t>
          </a:r>
          <a:endParaRPr lang="tr-TR" dirty="0"/>
        </a:p>
      </dgm:t>
    </dgm:pt>
    <dgm:pt modelId="{246BBC48-E9CE-4054-8395-7233A5D5CE7A}" type="parTrans" cxnId="{2F5AE56A-B775-44FE-ADE5-C78E94E1B998}">
      <dgm:prSet/>
      <dgm:spPr/>
      <dgm:t>
        <a:bodyPr/>
        <a:lstStyle/>
        <a:p>
          <a:endParaRPr lang="tr-TR"/>
        </a:p>
      </dgm:t>
    </dgm:pt>
    <dgm:pt modelId="{7DB62B70-8A55-4476-812F-AE9303965326}" type="sibTrans" cxnId="{2F5AE56A-B775-44FE-ADE5-C78E94E1B998}">
      <dgm:prSet/>
      <dgm:spPr/>
      <dgm:t>
        <a:bodyPr/>
        <a:lstStyle/>
        <a:p>
          <a:endParaRPr lang="tr-TR"/>
        </a:p>
      </dgm:t>
    </dgm:pt>
    <dgm:pt modelId="{4BB02936-D502-48A5-9473-3BF51B0B519C}">
      <dgm:prSet phldrT="[Metin]">
        <dgm:style>
          <a:lnRef idx="2">
            <a:schemeClr val="accent4"/>
          </a:lnRef>
          <a:fillRef idx="1">
            <a:schemeClr val="lt1"/>
          </a:fillRef>
          <a:effectRef idx="0">
            <a:schemeClr val="accent4"/>
          </a:effectRef>
          <a:fontRef idx="minor">
            <a:schemeClr val="dk1"/>
          </a:fontRef>
        </dgm:style>
      </dgm:prSet>
      <dgm:spPr>
        <a:ln/>
      </dgm:spPr>
      <dgm:t>
        <a:bodyPr/>
        <a:lstStyle/>
        <a:p>
          <a:r>
            <a:rPr lang="tr-TR" dirty="0" smtClean="0"/>
            <a:t>Eğitim müfredatı</a:t>
          </a:r>
          <a:endParaRPr lang="tr-TR" dirty="0"/>
        </a:p>
      </dgm:t>
    </dgm:pt>
    <dgm:pt modelId="{412CEC48-BAEA-4617-B9CE-E88CED7D2D3F}" type="parTrans" cxnId="{DBAA26DF-7428-4B3B-8858-EEA28F4FFC40}">
      <dgm:prSet/>
      <dgm:spPr/>
      <dgm:t>
        <a:bodyPr/>
        <a:lstStyle/>
        <a:p>
          <a:endParaRPr lang="tr-TR"/>
        </a:p>
      </dgm:t>
    </dgm:pt>
    <dgm:pt modelId="{B5E0B821-EFCE-4F29-A9A5-D6B3A42A002C}" type="sibTrans" cxnId="{DBAA26DF-7428-4B3B-8858-EEA28F4FFC40}">
      <dgm:prSet/>
      <dgm:spPr/>
      <dgm:t>
        <a:bodyPr/>
        <a:lstStyle/>
        <a:p>
          <a:endParaRPr lang="tr-TR"/>
        </a:p>
      </dgm:t>
    </dgm:pt>
    <dgm:pt modelId="{64B21066-CF22-48A7-B080-A126014AA2AF}">
      <dgm:prSet phldrT="[Metin]">
        <dgm:style>
          <a:lnRef idx="2">
            <a:schemeClr val="accent4"/>
          </a:lnRef>
          <a:fillRef idx="1">
            <a:schemeClr val="lt1"/>
          </a:fillRef>
          <a:effectRef idx="0">
            <a:schemeClr val="accent4"/>
          </a:effectRef>
          <a:fontRef idx="minor">
            <a:schemeClr val="dk1"/>
          </a:fontRef>
        </dgm:style>
      </dgm:prSet>
      <dgm:spPr>
        <a:ln/>
      </dgm:spPr>
      <dgm:t>
        <a:bodyPr/>
        <a:lstStyle/>
        <a:p>
          <a:r>
            <a:rPr lang="tr-TR" dirty="0" smtClean="0"/>
            <a:t>Sanayi danışmanları ile sağlanacak </a:t>
          </a:r>
          <a:r>
            <a:rPr lang="tr-TR" dirty="0" err="1" smtClean="0"/>
            <a:t>mentörlük</a:t>
          </a:r>
          <a:r>
            <a:rPr lang="tr-TR" dirty="0" smtClean="0"/>
            <a:t> planlaması</a:t>
          </a:r>
          <a:endParaRPr lang="tr-TR" dirty="0"/>
        </a:p>
      </dgm:t>
    </dgm:pt>
    <dgm:pt modelId="{07E39E93-3E47-4EC3-BE09-D5B570D5947B}" type="parTrans" cxnId="{9272AB91-7735-4670-A4D6-AFB4F8D70662}">
      <dgm:prSet/>
      <dgm:spPr/>
      <dgm:t>
        <a:bodyPr/>
        <a:lstStyle/>
        <a:p>
          <a:endParaRPr lang="tr-TR"/>
        </a:p>
      </dgm:t>
    </dgm:pt>
    <dgm:pt modelId="{3F98D340-8414-482D-BA31-97187186788A}" type="sibTrans" cxnId="{9272AB91-7735-4670-A4D6-AFB4F8D70662}">
      <dgm:prSet/>
      <dgm:spPr/>
      <dgm:t>
        <a:bodyPr/>
        <a:lstStyle/>
        <a:p>
          <a:endParaRPr lang="tr-TR"/>
        </a:p>
      </dgm:t>
    </dgm:pt>
    <dgm:pt modelId="{F067BA45-EE33-4D58-BFD3-676C629DF624}">
      <dgm:prSet phldrT="[Metin]">
        <dgm:style>
          <a:lnRef idx="2">
            <a:schemeClr val="accent4"/>
          </a:lnRef>
          <a:fillRef idx="1">
            <a:schemeClr val="lt1"/>
          </a:fillRef>
          <a:effectRef idx="0">
            <a:schemeClr val="accent4"/>
          </a:effectRef>
          <a:fontRef idx="minor">
            <a:schemeClr val="dk1"/>
          </a:fontRef>
        </dgm:style>
      </dgm:prSet>
      <dgm:spPr>
        <a:ln/>
      </dgm:spPr>
      <dgm:t>
        <a:bodyPr/>
        <a:lstStyle/>
        <a:p>
          <a:r>
            <a:rPr lang="tr-TR" dirty="0" smtClean="0"/>
            <a:t>Eğitim sürecinin nerede geçirileceğine dair planlama</a:t>
          </a:r>
          <a:endParaRPr lang="tr-TR" dirty="0"/>
        </a:p>
      </dgm:t>
    </dgm:pt>
    <dgm:pt modelId="{2BC66AFA-E2AC-4127-BE70-E1A29B8D5A71}" type="parTrans" cxnId="{48C6B848-B3B0-44FE-8D75-2A2056D848F1}">
      <dgm:prSet/>
      <dgm:spPr/>
      <dgm:t>
        <a:bodyPr/>
        <a:lstStyle/>
        <a:p>
          <a:endParaRPr lang="tr-TR"/>
        </a:p>
      </dgm:t>
    </dgm:pt>
    <dgm:pt modelId="{B41F3546-BC41-4EB9-A696-8297D8468394}" type="sibTrans" cxnId="{48C6B848-B3B0-44FE-8D75-2A2056D848F1}">
      <dgm:prSet/>
      <dgm:spPr/>
      <dgm:t>
        <a:bodyPr/>
        <a:lstStyle/>
        <a:p>
          <a:endParaRPr lang="tr-TR"/>
        </a:p>
      </dgm:t>
    </dgm:pt>
    <dgm:pt modelId="{462E9E02-36FA-4851-8F20-2C0D07B71414}">
      <dgm:prSet phldrT="[Metin]">
        <dgm:style>
          <a:lnRef idx="2">
            <a:schemeClr val="accent4"/>
          </a:lnRef>
          <a:fillRef idx="1">
            <a:schemeClr val="lt1"/>
          </a:fillRef>
          <a:effectRef idx="0">
            <a:schemeClr val="accent4"/>
          </a:effectRef>
          <a:fontRef idx="minor">
            <a:schemeClr val="dk1"/>
          </a:fontRef>
        </dgm:style>
      </dgm:prSet>
      <dgm:spPr>
        <a:ln/>
      </dgm:spPr>
      <dgm:t>
        <a:bodyPr/>
        <a:lstStyle/>
        <a:p>
          <a:r>
            <a:rPr lang="tr-TR" dirty="0" smtClean="0"/>
            <a:t>Doktora öğrencileri performans izleme sistematiği</a:t>
          </a:r>
          <a:endParaRPr lang="tr-TR" dirty="0"/>
        </a:p>
      </dgm:t>
    </dgm:pt>
    <dgm:pt modelId="{DD66186E-8ED8-442F-B547-9BA846CE167D}" type="parTrans" cxnId="{440185F7-0740-465D-A07D-D37D72D6DCB0}">
      <dgm:prSet/>
      <dgm:spPr/>
      <dgm:t>
        <a:bodyPr/>
        <a:lstStyle/>
        <a:p>
          <a:endParaRPr lang="tr-TR"/>
        </a:p>
      </dgm:t>
    </dgm:pt>
    <dgm:pt modelId="{9F7D906F-F6A3-4B0A-86B9-9FDAA8DC48AC}" type="sibTrans" cxnId="{440185F7-0740-465D-A07D-D37D72D6DCB0}">
      <dgm:prSet/>
      <dgm:spPr/>
      <dgm:t>
        <a:bodyPr/>
        <a:lstStyle/>
        <a:p>
          <a:endParaRPr lang="tr-TR"/>
        </a:p>
      </dgm:t>
    </dgm:pt>
    <dgm:pt modelId="{2A50517A-F368-489F-8537-FC8D6F5952AB}">
      <dgm:prSet phldrT="[Metin]">
        <dgm:style>
          <a:lnRef idx="2">
            <a:schemeClr val="accent5"/>
          </a:lnRef>
          <a:fillRef idx="1">
            <a:schemeClr val="lt1"/>
          </a:fillRef>
          <a:effectRef idx="0">
            <a:schemeClr val="accent5"/>
          </a:effectRef>
          <a:fontRef idx="minor">
            <a:schemeClr val="dk1"/>
          </a:fontRef>
        </dgm:style>
      </dgm:prSet>
      <dgm:spPr>
        <a:ln/>
      </dgm:spPr>
      <dgm:t>
        <a:bodyPr/>
        <a:lstStyle/>
        <a:p>
          <a:r>
            <a:rPr lang="tr-TR" dirty="0" smtClean="0"/>
            <a:t>Özel sektör kuruluşunun istihdam edeceği doktoralı araştırmacı sayısı ve hedefleri</a:t>
          </a:r>
          <a:endParaRPr lang="tr-TR" dirty="0"/>
        </a:p>
      </dgm:t>
    </dgm:pt>
    <dgm:pt modelId="{964F366C-13F8-4A43-9183-04C7521A5056}" type="parTrans" cxnId="{3F1DE236-A563-4FC1-A01E-EE938DA6BD81}">
      <dgm:prSet/>
      <dgm:spPr/>
      <dgm:t>
        <a:bodyPr/>
        <a:lstStyle/>
        <a:p>
          <a:endParaRPr lang="tr-TR"/>
        </a:p>
      </dgm:t>
    </dgm:pt>
    <dgm:pt modelId="{F5BB1E92-DEFA-4E69-8488-04CC3DAF07EA}" type="sibTrans" cxnId="{3F1DE236-A563-4FC1-A01E-EE938DA6BD81}">
      <dgm:prSet/>
      <dgm:spPr/>
      <dgm:t>
        <a:bodyPr/>
        <a:lstStyle/>
        <a:p>
          <a:endParaRPr lang="tr-TR"/>
        </a:p>
      </dgm:t>
    </dgm:pt>
    <dgm:pt modelId="{7CBC5D10-4931-4DFF-AD99-1DDF4BB9C17D}">
      <dgm:prSet phldrT="[Metin]">
        <dgm:style>
          <a:lnRef idx="2">
            <a:schemeClr val="accent5"/>
          </a:lnRef>
          <a:fillRef idx="1">
            <a:schemeClr val="lt1"/>
          </a:fillRef>
          <a:effectRef idx="0">
            <a:schemeClr val="accent5"/>
          </a:effectRef>
          <a:fontRef idx="minor">
            <a:schemeClr val="dk1"/>
          </a:fontRef>
        </dgm:style>
      </dgm:prSet>
      <dgm:spPr>
        <a:ln/>
      </dgm:spPr>
      <dgm:t>
        <a:bodyPr/>
        <a:lstStyle/>
        <a:p>
          <a:r>
            <a:rPr lang="tr-TR" dirty="0" smtClean="0"/>
            <a:t>Doktoralı araştırmacıların istihdam dönemi süresince performans ölçümü, görev alacağı ar-ge faaliyetlerine yönelik izleme planı</a:t>
          </a:r>
          <a:endParaRPr lang="tr-TR" dirty="0"/>
        </a:p>
      </dgm:t>
    </dgm:pt>
    <dgm:pt modelId="{C06B74C2-F80D-4345-B88C-E024B292A5C0}" type="parTrans" cxnId="{C335FE67-745F-4184-AB39-3974EE4147F6}">
      <dgm:prSet/>
      <dgm:spPr/>
      <dgm:t>
        <a:bodyPr/>
        <a:lstStyle/>
        <a:p>
          <a:endParaRPr lang="tr-TR"/>
        </a:p>
      </dgm:t>
    </dgm:pt>
    <dgm:pt modelId="{273EB8DD-3E61-4082-9805-B744143A35E4}" type="sibTrans" cxnId="{C335FE67-745F-4184-AB39-3974EE4147F6}">
      <dgm:prSet/>
      <dgm:spPr/>
      <dgm:t>
        <a:bodyPr/>
        <a:lstStyle/>
        <a:p>
          <a:endParaRPr lang="tr-TR"/>
        </a:p>
      </dgm:t>
    </dgm:pt>
    <dgm:pt modelId="{15762EDD-09A6-4895-A6ED-9E0A8EAE31C0}" type="pres">
      <dgm:prSet presAssocID="{E2AEF97C-D5E6-4DEB-8781-DEFA4AA5C9B8}" presName="linear" presStyleCnt="0">
        <dgm:presLayoutVars>
          <dgm:dir/>
          <dgm:animLvl val="lvl"/>
          <dgm:resizeHandles val="exact"/>
        </dgm:presLayoutVars>
      </dgm:prSet>
      <dgm:spPr/>
      <dgm:t>
        <a:bodyPr/>
        <a:lstStyle/>
        <a:p>
          <a:endParaRPr lang="tr-TR"/>
        </a:p>
      </dgm:t>
    </dgm:pt>
    <dgm:pt modelId="{7442CD60-2F61-457D-AE37-EEE9EDD66084}" type="pres">
      <dgm:prSet presAssocID="{BD877CD6-C866-4EDE-8DC4-103BB498FD2D}" presName="parentLin" presStyleCnt="0"/>
      <dgm:spPr/>
    </dgm:pt>
    <dgm:pt modelId="{472918C5-D1E4-4662-8A9E-E50B1655EAED}" type="pres">
      <dgm:prSet presAssocID="{BD877CD6-C866-4EDE-8DC4-103BB498FD2D}" presName="parentLeftMargin" presStyleLbl="node1" presStyleIdx="0" presStyleCnt="2"/>
      <dgm:spPr/>
      <dgm:t>
        <a:bodyPr/>
        <a:lstStyle/>
        <a:p>
          <a:endParaRPr lang="tr-TR"/>
        </a:p>
      </dgm:t>
    </dgm:pt>
    <dgm:pt modelId="{31D5A331-C257-4FE9-88A3-AED98A829AB6}" type="pres">
      <dgm:prSet presAssocID="{BD877CD6-C866-4EDE-8DC4-103BB498FD2D}" presName="parentText" presStyleLbl="node1" presStyleIdx="0" presStyleCnt="2">
        <dgm:presLayoutVars>
          <dgm:chMax val="0"/>
          <dgm:bulletEnabled val="1"/>
        </dgm:presLayoutVars>
      </dgm:prSet>
      <dgm:spPr/>
      <dgm:t>
        <a:bodyPr/>
        <a:lstStyle/>
        <a:p>
          <a:endParaRPr lang="tr-TR"/>
        </a:p>
      </dgm:t>
    </dgm:pt>
    <dgm:pt modelId="{ED22CA49-A9C9-4481-B4BD-422CC42BEE59}" type="pres">
      <dgm:prSet presAssocID="{BD877CD6-C866-4EDE-8DC4-103BB498FD2D}" presName="negativeSpace" presStyleCnt="0"/>
      <dgm:spPr/>
    </dgm:pt>
    <dgm:pt modelId="{96554E53-2F67-4A81-9161-9A5AC02C1C46}" type="pres">
      <dgm:prSet presAssocID="{BD877CD6-C866-4EDE-8DC4-103BB498FD2D}" presName="childText" presStyleLbl="conFgAcc1" presStyleIdx="0" presStyleCnt="2">
        <dgm:presLayoutVars>
          <dgm:bulletEnabled val="1"/>
        </dgm:presLayoutVars>
      </dgm:prSet>
      <dgm:spPr/>
      <dgm:t>
        <a:bodyPr/>
        <a:lstStyle/>
        <a:p>
          <a:endParaRPr lang="tr-TR"/>
        </a:p>
      </dgm:t>
    </dgm:pt>
    <dgm:pt modelId="{B7858A22-4A30-4D63-9C55-648E296DAD7F}" type="pres">
      <dgm:prSet presAssocID="{D23F67F1-A875-4206-B807-75D6D0855413}" presName="spaceBetweenRectangles" presStyleCnt="0"/>
      <dgm:spPr/>
    </dgm:pt>
    <dgm:pt modelId="{CF47732A-BC2E-44B8-8BCE-5039CA254416}" type="pres">
      <dgm:prSet presAssocID="{EDEFE182-C19D-4352-BC58-D584490DC493}" presName="parentLin" presStyleCnt="0"/>
      <dgm:spPr/>
    </dgm:pt>
    <dgm:pt modelId="{0DED267C-61BD-449F-8E1D-72CE8B746074}" type="pres">
      <dgm:prSet presAssocID="{EDEFE182-C19D-4352-BC58-D584490DC493}" presName="parentLeftMargin" presStyleLbl="node1" presStyleIdx="0" presStyleCnt="2"/>
      <dgm:spPr/>
      <dgm:t>
        <a:bodyPr/>
        <a:lstStyle/>
        <a:p>
          <a:endParaRPr lang="tr-TR"/>
        </a:p>
      </dgm:t>
    </dgm:pt>
    <dgm:pt modelId="{DD134BEA-BDAA-4196-AC51-C3F98B543166}" type="pres">
      <dgm:prSet presAssocID="{EDEFE182-C19D-4352-BC58-D584490DC493}" presName="parentText" presStyleLbl="node1" presStyleIdx="1" presStyleCnt="2">
        <dgm:presLayoutVars>
          <dgm:chMax val="0"/>
          <dgm:bulletEnabled val="1"/>
        </dgm:presLayoutVars>
      </dgm:prSet>
      <dgm:spPr/>
      <dgm:t>
        <a:bodyPr/>
        <a:lstStyle/>
        <a:p>
          <a:endParaRPr lang="tr-TR"/>
        </a:p>
      </dgm:t>
    </dgm:pt>
    <dgm:pt modelId="{43CA3A5A-D292-4A4E-9534-87A3B26C6EB0}" type="pres">
      <dgm:prSet presAssocID="{EDEFE182-C19D-4352-BC58-D584490DC493}" presName="negativeSpace" presStyleCnt="0"/>
      <dgm:spPr/>
    </dgm:pt>
    <dgm:pt modelId="{450C48B5-B590-48F7-BD5E-F33003E33C87}" type="pres">
      <dgm:prSet presAssocID="{EDEFE182-C19D-4352-BC58-D584490DC493}" presName="childText" presStyleLbl="conFgAcc1" presStyleIdx="1" presStyleCnt="2">
        <dgm:presLayoutVars>
          <dgm:bulletEnabled val="1"/>
        </dgm:presLayoutVars>
      </dgm:prSet>
      <dgm:spPr/>
      <dgm:t>
        <a:bodyPr/>
        <a:lstStyle/>
        <a:p>
          <a:endParaRPr lang="tr-TR"/>
        </a:p>
      </dgm:t>
    </dgm:pt>
  </dgm:ptLst>
  <dgm:cxnLst>
    <dgm:cxn modelId="{440185F7-0740-465D-A07D-D37D72D6DCB0}" srcId="{BD877CD6-C866-4EDE-8DC4-103BB498FD2D}" destId="{462E9E02-36FA-4851-8F20-2C0D07B71414}" srcOrd="4" destOrd="0" parTransId="{DD66186E-8ED8-442F-B547-9BA846CE167D}" sibTransId="{9F7D906F-F6A3-4B0A-86B9-9FDAA8DC48AC}"/>
    <dgm:cxn modelId="{A827A9C2-BBF0-416D-9697-9720588BA889}" srcId="{E2AEF97C-D5E6-4DEB-8781-DEFA4AA5C9B8}" destId="{BD877CD6-C866-4EDE-8DC4-103BB498FD2D}" srcOrd="0" destOrd="0" parTransId="{7D5D35C3-0910-47DF-BA30-3E8D331962B8}" sibTransId="{D23F67F1-A875-4206-B807-75D6D0855413}"/>
    <dgm:cxn modelId="{FAF16A2D-B5A7-4FD5-B3A6-E03E4BE2EAF9}" type="presOf" srcId="{7CBC5D10-4931-4DFF-AD99-1DDF4BB9C17D}" destId="{450C48B5-B590-48F7-BD5E-F33003E33C87}" srcOrd="0" destOrd="1" presId="urn:microsoft.com/office/officeart/2005/8/layout/list1"/>
    <dgm:cxn modelId="{E5AD93EA-96E3-41D0-98B6-699114170378}" type="presOf" srcId="{BD877CD6-C866-4EDE-8DC4-103BB498FD2D}" destId="{31D5A331-C257-4FE9-88A3-AED98A829AB6}" srcOrd="1" destOrd="0" presId="urn:microsoft.com/office/officeart/2005/8/layout/list1"/>
    <dgm:cxn modelId="{7ED019E6-6017-4298-9B2B-F070D9995FE4}" type="presOf" srcId="{F067BA45-EE33-4D58-BFD3-676C629DF624}" destId="{96554E53-2F67-4A81-9161-9A5AC02C1C46}" srcOrd="0" destOrd="3" presId="urn:microsoft.com/office/officeart/2005/8/layout/list1"/>
    <dgm:cxn modelId="{48C6B848-B3B0-44FE-8D75-2A2056D848F1}" srcId="{BD877CD6-C866-4EDE-8DC4-103BB498FD2D}" destId="{F067BA45-EE33-4D58-BFD3-676C629DF624}" srcOrd="3" destOrd="0" parTransId="{2BC66AFA-E2AC-4127-BE70-E1A29B8D5A71}" sibTransId="{B41F3546-BC41-4EB9-A696-8297D8468394}"/>
    <dgm:cxn modelId="{5287BAC2-808C-41F0-AB93-431E717AA6C4}" type="presOf" srcId="{EDEFE182-C19D-4352-BC58-D584490DC493}" destId="{0DED267C-61BD-449F-8E1D-72CE8B746074}" srcOrd="0" destOrd="0" presId="urn:microsoft.com/office/officeart/2005/8/layout/list1"/>
    <dgm:cxn modelId="{C335FE67-745F-4184-AB39-3974EE4147F6}" srcId="{EDEFE182-C19D-4352-BC58-D584490DC493}" destId="{7CBC5D10-4931-4DFF-AD99-1DDF4BB9C17D}" srcOrd="1" destOrd="0" parTransId="{C06B74C2-F80D-4345-B88C-E024B292A5C0}" sibTransId="{273EB8DD-3E61-4082-9805-B744143A35E4}"/>
    <dgm:cxn modelId="{9817F3CC-78F3-463A-B0AA-7F1114D0240A}" type="presOf" srcId="{462E9E02-36FA-4851-8F20-2C0D07B71414}" destId="{96554E53-2F67-4A81-9161-9A5AC02C1C46}" srcOrd="0" destOrd="4" presId="urn:microsoft.com/office/officeart/2005/8/layout/list1"/>
    <dgm:cxn modelId="{02CF56C0-EB8B-4A25-B2D1-F1E3CD9B0F52}" type="presOf" srcId="{64B21066-CF22-48A7-B080-A126014AA2AF}" destId="{96554E53-2F67-4A81-9161-9A5AC02C1C46}" srcOrd="0" destOrd="2" presId="urn:microsoft.com/office/officeart/2005/8/layout/list1"/>
    <dgm:cxn modelId="{A6424714-3B4C-4F6E-B3AB-C4927A7EA2BE}" type="presOf" srcId="{E2AEF97C-D5E6-4DEB-8781-DEFA4AA5C9B8}" destId="{15762EDD-09A6-4895-A6ED-9E0A8EAE31C0}" srcOrd="0" destOrd="0" presId="urn:microsoft.com/office/officeart/2005/8/layout/list1"/>
    <dgm:cxn modelId="{2F5AE56A-B775-44FE-ADE5-C78E94E1B998}" srcId="{BD877CD6-C866-4EDE-8DC4-103BB498FD2D}" destId="{0459E772-08A6-4D52-BEBE-64625CEF4D9B}" srcOrd="0" destOrd="0" parTransId="{246BBC48-E9CE-4054-8395-7233A5D5CE7A}" sibTransId="{7DB62B70-8A55-4476-812F-AE9303965326}"/>
    <dgm:cxn modelId="{DBAA26DF-7428-4B3B-8858-EEA28F4FFC40}" srcId="{BD877CD6-C866-4EDE-8DC4-103BB498FD2D}" destId="{4BB02936-D502-48A5-9473-3BF51B0B519C}" srcOrd="1" destOrd="0" parTransId="{412CEC48-BAEA-4617-B9CE-E88CED7D2D3F}" sibTransId="{B5E0B821-EFCE-4F29-A9A5-D6B3A42A002C}"/>
    <dgm:cxn modelId="{445065EC-51FC-4FAB-8C99-68A51CA2117B}" type="presOf" srcId="{2A50517A-F368-489F-8537-FC8D6F5952AB}" destId="{450C48B5-B590-48F7-BD5E-F33003E33C87}" srcOrd="0" destOrd="0" presId="urn:microsoft.com/office/officeart/2005/8/layout/list1"/>
    <dgm:cxn modelId="{99E01002-9D6A-4D05-8E57-C4D54018DD61}" type="presOf" srcId="{EDEFE182-C19D-4352-BC58-D584490DC493}" destId="{DD134BEA-BDAA-4196-AC51-C3F98B543166}" srcOrd="1" destOrd="0" presId="urn:microsoft.com/office/officeart/2005/8/layout/list1"/>
    <dgm:cxn modelId="{3F1DE236-A563-4FC1-A01E-EE938DA6BD81}" srcId="{EDEFE182-C19D-4352-BC58-D584490DC493}" destId="{2A50517A-F368-489F-8537-FC8D6F5952AB}" srcOrd="0" destOrd="0" parTransId="{964F366C-13F8-4A43-9183-04C7521A5056}" sibTransId="{F5BB1E92-DEFA-4E69-8488-04CC3DAF07EA}"/>
    <dgm:cxn modelId="{7939EDD7-C411-4EB7-96D8-E47A2F78B76F}" type="presOf" srcId="{BD877CD6-C866-4EDE-8DC4-103BB498FD2D}" destId="{472918C5-D1E4-4662-8A9E-E50B1655EAED}" srcOrd="0" destOrd="0" presId="urn:microsoft.com/office/officeart/2005/8/layout/list1"/>
    <dgm:cxn modelId="{E2FF82DF-B2D5-48D8-A49D-0FAEC702E1DA}" type="presOf" srcId="{4BB02936-D502-48A5-9473-3BF51B0B519C}" destId="{96554E53-2F67-4A81-9161-9A5AC02C1C46}" srcOrd="0" destOrd="1" presId="urn:microsoft.com/office/officeart/2005/8/layout/list1"/>
    <dgm:cxn modelId="{731D8BAD-D467-440F-A15D-745B7473490D}" type="presOf" srcId="{0459E772-08A6-4D52-BEBE-64625CEF4D9B}" destId="{96554E53-2F67-4A81-9161-9A5AC02C1C46}" srcOrd="0" destOrd="0" presId="urn:microsoft.com/office/officeart/2005/8/layout/list1"/>
    <dgm:cxn modelId="{9272AB91-7735-4670-A4D6-AFB4F8D70662}" srcId="{BD877CD6-C866-4EDE-8DC4-103BB498FD2D}" destId="{64B21066-CF22-48A7-B080-A126014AA2AF}" srcOrd="2" destOrd="0" parTransId="{07E39E93-3E47-4EC3-BE09-D5B570D5947B}" sibTransId="{3F98D340-8414-482D-BA31-97187186788A}"/>
    <dgm:cxn modelId="{9DBFDEA0-BF82-4FD9-AB6B-EF37092B78FA}" srcId="{E2AEF97C-D5E6-4DEB-8781-DEFA4AA5C9B8}" destId="{EDEFE182-C19D-4352-BC58-D584490DC493}" srcOrd="1" destOrd="0" parTransId="{02586527-B4D1-4D19-B77B-0CEB0F2D7192}" sibTransId="{B9EFF7D3-239A-4625-99A9-4EEF4DA578F0}"/>
    <dgm:cxn modelId="{D957FA52-E576-4EAD-83CB-4895CB1CBBB7}" type="presParOf" srcId="{15762EDD-09A6-4895-A6ED-9E0A8EAE31C0}" destId="{7442CD60-2F61-457D-AE37-EEE9EDD66084}" srcOrd="0" destOrd="0" presId="urn:microsoft.com/office/officeart/2005/8/layout/list1"/>
    <dgm:cxn modelId="{C28C5A3C-17C1-4684-9240-806F9B7A7BA1}" type="presParOf" srcId="{7442CD60-2F61-457D-AE37-EEE9EDD66084}" destId="{472918C5-D1E4-4662-8A9E-E50B1655EAED}" srcOrd="0" destOrd="0" presId="urn:microsoft.com/office/officeart/2005/8/layout/list1"/>
    <dgm:cxn modelId="{E4BD6238-4F97-481F-9EA2-038ED8B3A291}" type="presParOf" srcId="{7442CD60-2F61-457D-AE37-EEE9EDD66084}" destId="{31D5A331-C257-4FE9-88A3-AED98A829AB6}" srcOrd="1" destOrd="0" presId="urn:microsoft.com/office/officeart/2005/8/layout/list1"/>
    <dgm:cxn modelId="{D93A3BAF-09A8-4021-983D-E2F7C13B8C36}" type="presParOf" srcId="{15762EDD-09A6-4895-A6ED-9E0A8EAE31C0}" destId="{ED22CA49-A9C9-4481-B4BD-422CC42BEE59}" srcOrd="1" destOrd="0" presId="urn:microsoft.com/office/officeart/2005/8/layout/list1"/>
    <dgm:cxn modelId="{3E66DCBD-A924-4C2C-A08A-11B5917DF9CD}" type="presParOf" srcId="{15762EDD-09A6-4895-A6ED-9E0A8EAE31C0}" destId="{96554E53-2F67-4A81-9161-9A5AC02C1C46}" srcOrd="2" destOrd="0" presId="urn:microsoft.com/office/officeart/2005/8/layout/list1"/>
    <dgm:cxn modelId="{6E941F5D-B06B-42EB-9BCD-D368E76E0975}" type="presParOf" srcId="{15762EDD-09A6-4895-A6ED-9E0A8EAE31C0}" destId="{B7858A22-4A30-4D63-9C55-648E296DAD7F}" srcOrd="3" destOrd="0" presId="urn:microsoft.com/office/officeart/2005/8/layout/list1"/>
    <dgm:cxn modelId="{5B49735E-9487-463A-90C1-7DB7F628055A}" type="presParOf" srcId="{15762EDD-09A6-4895-A6ED-9E0A8EAE31C0}" destId="{CF47732A-BC2E-44B8-8BCE-5039CA254416}" srcOrd="4" destOrd="0" presId="urn:microsoft.com/office/officeart/2005/8/layout/list1"/>
    <dgm:cxn modelId="{4046DC9E-F1B6-4691-9BE9-9ACD0107B505}" type="presParOf" srcId="{CF47732A-BC2E-44B8-8BCE-5039CA254416}" destId="{0DED267C-61BD-449F-8E1D-72CE8B746074}" srcOrd="0" destOrd="0" presId="urn:microsoft.com/office/officeart/2005/8/layout/list1"/>
    <dgm:cxn modelId="{6148652A-847C-46F9-931B-F88DCC045969}" type="presParOf" srcId="{CF47732A-BC2E-44B8-8BCE-5039CA254416}" destId="{DD134BEA-BDAA-4196-AC51-C3F98B543166}" srcOrd="1" destOrd="0" presId="urn:microsoft.com/office/officeart/2005/8/layout/list1"/>
    <dgm:cxn modelId="{3887BD3D-BC7D-49EC-91A6-F3FCE96737B4}" type="presParOf" srcId="{15762EDD-09A6-4895-A6ED-9E0A8EAE31C0}" destId="{43CA3A5A-D292-4A4E-9534-87A3B26C6EB0}" srcOrd="5" destOrd="0" presId="urn:microsoft.com/office/officeart/2005/8/layout/list1"/>
    <dgm:cxn modelId="{8D5908FE-CAD2-4681-9D7A-EBB794F0310C}" type="presParOf" srcId="{15762EDD-09A6-4895-A6ED-9E0A8EAE31C0}" destId="{450C48B5-B590-48F7-BD5E-F33003E33C8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F0A8A9E-3B44-47D8-B5A3-498B04635952}" type="doc">
      <dgm:prSet loTypeId="urn:microsoft.com/office/officeart/2005/8/layout/process4" loCatId="process" qsTypeId="urn:microsoft.com/office/officeart/2005/8/quickstyle/3d3" qsCatId="3D" csTypeId="urn:microsoft.com/office/officeart/2005/8/colors/colorful2" csCatId="colorful" phldr="1"/>
      <dgm:spPr/>
      <dgm:t>
        <a:bodyPr/>
        <a:lstStyle/>
        <a:p>
          <a:endParaRPr lang="tr-TR"/>
        </a:p>
      </dgm:t>
    </dgm:pt>
    <dgm:pt modelId="{A762F782-21F6-48BE-AA01-9547BD268834}">
      <dgm:prSet phldrT="[Metin]" custT="1"/>
      <dgm:spPr/>
      <dgm:t>
        <a:bodyPr/>
        <a:lstStyle/>
        <a:p>
          <a:r>
            <a:rPr lang="tr-TR" sz="1600" b="1" dirty="0" smtClean="0">
              <a:latin typeface="Arial" pitchFamily="34" charset="0"/>
              <a:cs typeface="Arial" pitchFamily="34" charset="0"/>
            </a:rPr>
            <a:t>Online Başvuru</a:t>
          </a:r>
          <a:endParaRPr lang="tr-TR" sz="1600" dirty="0">
            <a:latin typeface="Arial" pitchFamily="34" charset="0"/>
            <a:cs typeface="Arial" pitchFamily="34" charset="0"/>
          </a:endParaRPr>
        </a:p>
      </dgm:t>
    </dgm:pt>
    <dgm:pt modelId="{8A9B0C8F-BA45-4B86-8542-B2BBFD0A55C6}" type="parTrans" cxnId="{42F67A1B-FD3A-4748-977A-4574D7611BE6}">
      <dgm:prSet/>
      <dgm:spPr/>
      <dgm:t>
        <a:bodyPr/>
        <a:lstStyle/>
        <a:p>
          <a:endParaRPr lang="tr-TR" sz="1800">
            <a:latin typeface="Corbel" pitchFamily="34" charset="0"/>
          </a:endParaRPr>
        </a:p>
      </dgm:t>
    </dgm:pt>
    <dgm:pt modelId="{E6707C36-3269-4AF0-B379-C4335625C74C}" type="sibTrans" cxnId="{42F67A1B-FD3A-4748-977A-4574D7611BE6}">
      <dgm:prSet/>
      <dgm:spPr/>
      <dgm:t>
        <a:bodyPr/>
        <a:lstStyle/>
        <a:p>
          <a:endParaRPr lang="tr-TR" sz="1800">
            <a:latin typeface="Corbel" pitchFamily="34" charset="0"/>
          </a:endParaRPr>
        </a:p>
      </dgm:t>
    </dgm:pt>
    <dgm:pt modelId="{9FEBF3FB-10C7-4A78-8F8F-321C901302B9}">
      <dgm:prSet phldrT="[Metin]" custT="1"/>
      <dgm:spPr/>
      <dgm:t>
        <a:bodyPr/>
        <a:lstStyle/>
        <a:p>
          <a:r>
            <a:rPr lang="tr-TR" sz="1600" b="1" dirty="0" smtClean="0">
              <a:latin typeface="Arial" pitchFamily="34" charset="0"/>
              <a:cs typeface="Arial" pitchFamily="34" charset="0"/>
            </a:rPr>
            <a:t>Başvuru Formları</a:t>
          </a:r>
          <a:endParaRPr lang="tr-TR" sz="1600" dirty="0">
            <a:latin typeface="Arial" pitchFamily="34" charset="0"/>
            <a:cs typeface="Arial" pitchFamily="34" charset="0"/>
          </a:endParaRPr>
        </a:p>
      </dgm:t>
    </dgm:pt>
    <dgm:pt modelId="{69D30BA2-DD7B-4496-8989-10AF28954443}" type="parTrans" cxnId="{B82DF98F-509B-4804-A1AE-F5584EE99B24}">
      <dgm:prSet/>
      <dgm:spPr/>
      <dgm:t>
        <a:bodyPr/>
        <a:lstStyle/>
        <a:p>
          <a:endParaRPr lang="tr-TR" sz="1800">
            <a:latin typeface="Corbel" pitchFamily="34" charset="0"/>
          </a:endParaRPr>
        </a:p>
      </dgm:t>
    </dgm:pt>
    <dgm:pt modelId="{CF3E740E-0A37-4FF7-AA97-27F2E1297A4B}" type="sibTrans" cxnId="{B82DF98F-509B-4804-A1AE-F5584EE99B24}">
      <dgm:prSet/>
      <dgm:spPr/>
      <dgm:t>
        <a:bodyPr/>
        <a:lstStyle/>
        <a:p>
          <a:endParaRPr lang="tr-TR" sz="1800">
            <a:latin typeface="Corbel" pitchFamily="34" charset="0"/>
          </a:endParaRPr>
        </a:p>
      </dgm:t>
    </dgm:pt>
    <dgm:pt modelId="{7127C9F1-0826-4392-B027-659C3F875888}">
      <dgm:prSet phldrT="[Metin]" custT="1"/>
      <dgm:spPr/>
      <dgm:t>
        <a:bodyPr/>
        <a:lstStyle/>
        <a:p>
          <a:r>
            <a:rPr lang="tr-TR" sz="1600" b="1" dirty="0" smtClean="0">
              <a:latin typeface="Arial" pitchFamily="34" charset="0"/>
              <a:cs typeface="Arial" pitchFamily="34" charset="0"/>
            </a:rPr>
            <a:t>Ön Değerlendirme (Şekilsel)</a:t>
          </a:r>
          <a:endParaRPr lang="tr-TR" sz="1600" dirty="0">
            <a:latin typeface="Arial" pitchFamily="34" charset="0"/>
            <a:cs typeface="Arial" pitchFamily="34" charset="0"/>
          </a:endParaRPr>
        </a:p>
      </dgm:t>
    </dgm:pt>
    <dgm:pt modelId="{BA065BCB-4AB2-45D7-A2D4-A52B35779983}" type="parTrans" cxnId="{92425112-EC93-40D6-BA61-233CB31E0189}">
      <dgm:prSet/>
      <dgm:spPr/>
      <dgm:t>
        <a:bodyPr/>
        <a:lstStyle/>
        <a:p>
          <a:endParaRPr lang="tr-TR" sz="1800">
            <a:latin typeface="Corbel" pitchFamily="34" charset="0"/>
          </a:endParaRPr>
        </a:p>
      </dgm:t>
    </dgm:pt>
    <dgm:pt modelId="{B30B4E21-DB21-4363-9882-097A700D87AC}" type="sibTrans" cxnId="{92425112-EC93-40D6-BA61-233CB31E0189}">
      <dgm:prSet/>
      <dgm:spPr/>
      <dgm:t>
        <a:bodyPr/>
        <a:lstStyle/>
        <a:p>
          <a:endParaRPr lang="tr-TR" sz="1800">
            <a:latin typeface="Corbel" pitchFamily="34" charset="0"/>
          </a:endParaRPr>
        </a:p>
      </dgm:t>
    </dgm:pt>
    <dgm:pt modelId="{A525A942-89CB-464B-AA34-89F74322F293}">
      <dgm:prSet phldrT="[Metin]" custT="1"/>
      <dgm:spPr/>
      <dgm:t>
        <a:bodyPr/>
        <a:lstStyle/>
        <a:p>
          <a:r>
            <a:rPr lang="tr-TR" sz="1600" b="1" dirty="0" smtClean="0">
              <a:latin typeface="Arial" pitchFamily="34" charset="0"/>
              <a:cs typeface="Arial" pitchFamily="34" charset="0"/>
            </a:rPr>
            <a:t>Sonuçların İlanı</a:t>
          </a:r>
          <a:endParaRPr lang="tr-TR" sz="1600" dirty="0">
            <a:latin typeface="Arial" pitchFamily="34" charset="0"/>
            <a:cs typeface="Arial" pitchFamily="34" charset="0"/>
          </a:endParaRPr>
        </a:p>
      </dgm:t>
    </dgm:pt>
    <dgm:pt modelId="{06C90DE4-FF07-4180-B762-A1CB6FD9B0A1}" type="parTrans" cxnId="{CE7B08C7-8055-4E4B-86BA-B11B5BCAFC56}">
      <dgm:prSet/>
      <dgm:spPr/>
      <dgm:t>
        <a:bodyPr/>
        <a:lstStyle/>
        <a:p>
          <a:endParaRPr lang="tr-TR" sz="1800">
            <a:latin typeface="Corbel" pitchFamily="34" charset="0"/>
          </a:endParaRPr>
        </a:p>
      </dgm:t>
    </dgm:pt>
    <dgm:pt modelId="{E978BB3A-0803-4E8A-B90B-48ED691C2771}" type="sibTrans" cxnId="{CE7B08C7-8055-4E4B-86BA-B11B5BCAFC56}">
      <dgm:prSet/>
      <dgm:spPr/>
      <dgm:t>
        <a:bodyPr/>
        <a:lstStyle/>
        <a:p>
          <a:endParaRPr lang="tr-TR" sz="1800">
            <a:latin typeface="Corbel" pitchFamily="34" charset="0"/>
          </a:endParaRPr>
        </a:p>
      </dgm:t>
    </dgm:pt>
    <dgm:pt modelId="{780A1081-A471-4057-8758-D3841C89D8CA}">
      <dgm:prSet phldrT="[Metin]" custT="1"/>
      <dgm:spPr/>
      <dgm:t>
        <a:bodyPr/>
        <a:lstStyle/>
        <a:p>
          <a:r>
            <a:rPr lang="tr-TR" sz="1600" b="1" dirty="0" smtClean="0">
              <a:latin typeface="Arial" pitchFamily="34" charset="0"/>
              <a:cs typeface="Arial" pitchFamily="34" charset="0"/>
            </a:rPr>
            <a:t>Başvuruların Alanlara Göre Sınıflandırılması</a:t>
          </a:r>
          <a:endParaRPr lang="tr-TR" sz="1600" dirty="0">
            <a:latin typeface="Arial" pitchFamily="34" charset="0"/>
            <a:cs typeface="Arial" pitchFamily="34" charset="0"/>
          </a:endParaRPr>
        </a:p>
      </dgm:t>
    </dgm:pt>
    <dgm:pt modelId="{E42CE29A-871E-45BB-B10B-2D432E9070A3}" type="parTrans" cxnId="{74C3DD30-A4CE-4284-8F5F-CCA13F55B144}">
      <dgm:prSet/>
      <dgm:spPr/>
      <dgm:t>
        <a:bodyPr/>
        <a:lstStyle/>
        <a:p>
          <a:endParaRPr lang="tr-TR" sz="1800">
            <a:latin typeface="Corbel" pitchFamily="34" charset="0"/>
          </a:endParaRPr>
        </a:p>
      </dgm:t>
    </dgm:pt>
    <dgm:pt modelId="{072B8755-70C5-40EA-9624-6F14261A408D}" type="sibTrans" cxnId="{74C3DD30-A4CE-4284-8F5F-CCA13F55B144}">
      <dgm:prSet/>
      <dgm:spPr/>
      <dgm:t>
        <a:bodyPr/>
        <a:lstStyle/>
        <a:p>
          <a:endParaRPr lang="tr-TR" sz="1800">
            <a:latin typeface="Corbel" pitchFamily="34" charset="0"/>
          </a:endParaRPr>
        </a:p>
      </dgm:t>
    </dgm:pt>
    <dgm:pt modelId="{D1AFBDEE-2CFE-43FF-A9E0-8863572C7B40}">
      <dgm:prSet phldrT="[Metin]" custT="1"/>
      <dgm:spPr/>
      <dgm:t>
        <a:bodyPr/>
        <a:lstStyle/>
        <a:p>
          <a:r>
            <a:rPr lang="tr-TR" sz="1600" b="1" dirty="0" smtClean="0">
              <a:latin typeface="Arial" pitchFamily="34" charset="0"/>
              <a:cs typeface="Arial" pitchFamily="34" charset="0"/>
            </a:rPr>
            <a:t>Bilimsel Değerlendirme</a:t>
          </a:r>
          <a:endParaRPr lang="tr-TR" sz="1600" dirty="0">
            <a:latin typeface="Arial" pitchFamily="34" charset="0"/>
            <a:cs typeface="Arial" pitchFamily="34" charset="0"/>
          </a:endParaRPr>
        </a:p>
      </dgm:t>
    </dgm:pt>
    <dgm:pt modelId="{91AD4AA0-AB42-4BD0-8D6E-BB152DB76786}" type="parTrans" cxnId="{FD392C41-97ED-46F2-B965-6C2D5B9D7D79}">
      <dgm:prSet/>
      <dgm:spPr/>
      <dgm:t>
        <a:bodyPr/>
        <a:lstStyle/>
        <a:p>
          <a:endParaRPr lang="tr-TR" sz="1800">
            <a:latin typeface="Corbel" pitchFamily="34" charset="0"/>
          </a:endParaRPr>
        </a:p>
      </dgm:t>
    </dgm:pt>
    <dgm:pt modelId="{68764D16-5515-4D4E-8384-74DD0405D71C}" type="sibTrans" cxnId="{FD392C41-97ED-46F2-B965-6C2D5B9D7D79}">
      <dgm:prSet/>
      <dgm:spPr/>
      <dgm:t>
        <a:bodyPr/>
        <a:lstStyle/>
        <a:p>
          <a:endParaRPr lang="tr-TR" sz="1800">
            <a:latin typeface="Corbel" pitchFamily="34" charset="0"/>
          </a:endParaRPr>
        </a:p>
      </dgm:t>
    </dgm:pt>
    <dgm:pt modelId="{8B357ECC-9201-449B-996A-F2735F482E79}">
      <dgm:prSet phldrT="[Metin]" custT="1"/>
      <dgm:spPr/>
      <dgm:t>
        <a:bodyPr/>
        <a:lstStyle/>
        <a:p>
          <a:r>
            <a:rPr lang="tr-TR" sz="1600" b="1" dirty="0" smtClean="0">
              <a:latin typeface="Arial" pitchFamily="34" charset="0"/>
              <a:cs typeface="Arial" pitchFamily="34" charset="0"/>
            </a:rPr>
            <a:t>Panel/Danışman/Danışma Kurulu Değerlendirmesi (Panel Raporlarının Hazırlanması ve Puanlanması)</a:t>
          </a:r>
          <a:endParaRPr lang="tr-TR" sz="1600" dirty="0">
            <a:latin typeface="Arial" pitchFamily="34" charset="0"/>
            <a:cs typeface="Arial" pitchFamily="34" charset="0"/>
          </a:endParaRPr>
        </a:p>
      </dgm:t>
    </dgm:pt>
    <dgm:pt modelId="{A786823B-9BA2-4A51-B5A3-0C941F9BAB5C}" type="parTrans" cxnId="{15AA2851-2CD1-4DB1-9EA5-82FB9CCDA446}">
      <dgm:prSet/>
      <dgm:spPr/>
      <dgm:t>
        <a:bodyPr/>
        <a:lstStyle/>
        <a:p>
          <a:endParaRPr lang="tr-TR" sz="1800">
            <a:latin typeface="Corbel" pitchFamily="34" charset="0"/>
          </a:endParaRPr>
        </a:p>
      </dgm:t>
    </dgm:pt>
    <dgm:pt modelId="{E758C3FF-A68A-4D42-B9AD-51B576231454}" type="sibTrans" cxnId="{15AA2851-2CD1-4DB1-9EA5-82FB9CCDA446}">
      <dgm:prSet/>
      <dgm:spPr/>
      <dgm:t>
        <a:bodyPr/>
        <a:lstStyle/>
        <a:p>
          <a:endParaRPr lang="tr-TR" sz="1800">
            <a:latin typeface="Corbel" pitchFamily="34" charset="0"/>
          </a:endParaRPr>
        </a:p>
      </dgm:t>
    </dgm:pt>
    <dgm:pt modelId="{3D85E3F4-DE54-4067-8271-607B5F0659E7}">
      <dgm:prSet phldrT="[Metin]" custT="1"/>
      <dgm:spPr/>
      <dgm:t>
        <a:bodyPr/>
        <a:lstStyle/>
        <a:p>
          <a:r>
            <a:rPr lang="tr-TR" sz="1600" b="1" dirty="0" smtClean="0">
              <a:latin typeface="Arial" pitchFamily="34" charset="0"/>
              <a:cs typeface="Arial" pitchFamily="34" charset="0"/>
            </a:rPr>
            <a:t>Grup Yürütme Kurulu</a:t>
          </a:r>
          <a:endParaRPr lang="tr-TR" sz="1600" dirty="0">
            <a:latin typeface="Arial" pitchFamily="34" charset="0"/>
            <a:cs typeface="Arial" pitchFamily="34" charset="0"/>
          </a:endParaRPr>
        </a:p>
      </dgm:t>
    </dgm:pt>
    <dgm:pt modelId="{9CF47B57-BCD6-46BE-ADAF-B07F8C8D42D3}" type="parTrans" cxnId="{20481E98-25D7-43B8-A52E-26309E85A590}">
      <dgm:prSet/>
      <dgm:spPr/>
      <dgm:t>
        <a:bodyPr/>
        <a:lstStyle/>
        <a:p>
          <a:endParaRPr lang="tr-TR" sz="1800">
            <a:latin typeface="Corbel" pitchFamily="34" charset="0"/>
          </a:endParaRPr>
        </a:p>
      </dgm:t>
    </dgm:pt>
    <dgm:pt modelId="{F86F126D-C5F4-47F8-A884-1E9BE0943CE9}" type="sibTrans" cxnId="{20481E98-25D7-43B8-A52E-26309E85A590}">
      <dgm:prSet/>
      <dgm:spPr/>
      <dgm:t>
        <a:bodyPr/>
        <a:lstStyle/>
        <a:p>
          <a:endParaRPr lang="tr-TR" sz="1800">
            <a:latin typeface="Corbel" pitchFamily="34" charset="0"/>
          </a:endParaRPr>
        </a:p>
      </dgm:t>
    </dgm:pt>
    <dgm:pt modelId="{735BFF3C-A85A-40E0-ADE1-703FBFE793B4}">
      <dgm:prSet phldrT="[Metin]" custT="1"/>
      <dgm:spPr/>
      <dgm:t>
        <a:bodyPr/>
        <a:lstStyle/>
        <a:p>
          <a:r>
            <a:rPr lang="tr-TR" sz="1600" b="1" dirty="0" smtClean="0">
              <a:latin typeface="Arial" pitchFamily="34" charset="0"/>
              <a:cs typeface="Arial" pitchFamily="34" charset="0"/>
            </a:rPr>
            <a:t>Puan Barajının Belirlenmesi ve Listelerin Oluşturulması </a:t>
          </a:r>
          <a:endParaRPr lang="tr-TR" sz="1600" dirty="0">
            <a:latin typeface="Arial" pitchFamily="34" charset="0"/>
            <a:cs typeface="Arial" pitchFamily="34" charset="0"/>
          </a:endParaRPr>
        </a:p>
      </dgm:t>
    </dgm:pt>
    <dgm:pt modelId="{CF5023B3-7C7B-444C-8C43-B8783A40C01C}" type="parTrans" cxnId="{A6D93364-D2B9-41E9-A90D-F1178DA168B7}">
      <dgm:prSet/>
      <dgm:spPr/>
      <dgm:t>
        <a:bodyPr/>
        <a:lstStyle/>
        <a:p>
          <a:endParaRPr lang="tr-TR" sz="1800">
            <a:latin typeface="Corbel" pitchFamily="34" charset="0"/>
          </a:endParaRPr>
        </a:p>
      </dgm:t>
    </dgm:pt>
    <dgm:pt modelId="{6D19BC6A-BB6D-412F-926E-1B944EBF2993}" type="sibTrans" cxnId="{A6D93364-D2B9-41E9-A90D-F1178DA168B7}">
      <dgm:prSet/>
      <dgm:spPr/>
      <dgm:t>
        <a:bodyPr/>
        <a:lstStyle/>
        <a:p>
          <a:endParaRPr lang="tr-TR" sz="1800">
            <a:latin typeface="Corbel" pitchFamily="34" charset="0"/>
          </a:endParaRPr>
        </a:p>
      </dgm:t>
    </dgm:pt>
    <dgm:pt modelId="{99A3366E-79F4-40A4-B41A-C22823F2FBBE}">
      <dgm:prSet phldrT="[Metin]" custT="1"/>
      <dgm:spPr/>
      <dgm:t>
        <a:bodyPr/>
        <a:lstStyle/>
        <a:p>
          <a:r>
            <a:rPr lang="tr-TR" sz="1600" b="1" dirty="0" smtClean="0">
              <a:latin typeface="Arial" pitchFamily="34" charset="0"/>
              <a:cs typeface="Arial" pitchFamily="34" charset="0"/>
            </a:rPr>
            <a:t>Başkanlık Onayı</a:t>
          </a:r>
          <a:endParaRPr lang="tr-TR" sz="1600" dirty="0">
            <a:latin typeface="Arial" pitchFamily="34" charset="0"/>
            <a:cs typeface="Arial" pitchFamily="34" charset="0"/>
          </a:endParaRPr>
        </a:p>
      </dgm:t>
    </dgm:pt>
    <dgm:pt modelId="{83E28B1D-2411-4835-B11A-0BB5762EDF18}" type="parTrans" cxnId="{933434AA-1E1A-4074-BDE3-BB4FC7628BA5}">
      <dgm:prSet/>
      <dgm:spPr/>
      <dgm:t>
        <a:bodyPr/>
        <a:lstStyle/>
        <a:p>
          <a:endParaRPr lang="tr-TR" sz="1800">
            <a:latin typeface="Corbel" pitchFamily="34" charset="0"/>
          </a:endParaRPr>
        </a:p>
      </dgm:t>
    </dgm:pt>
    <dgm:pt modelId="{38E9C6A9-C08E-4525-BCBF-35C31DEC9807}" type="sibTrans" cxnId="{933434AA-1E1A-4074-BDE3-BB4FC7628BA5}">
      <dgm:prSet/>
      <dgm:spPr/>
      <dgm:t>
        <a:bodyPr/>
        <a:lstStyle/>
        <a:p>
          <a:endParaRPr lang="tr-TR" sz="1800">
            <a:latin typeface="Corbel" pitchFamily="34" charset="0"/>
          </a:endParaRPr>
        </a:p>
      </dgm:t>
    </dgm:pt>
    <dgm:pt modelId="{D0D16D8A-A6A9-40DA-9B0C-CF3F214649C6}">
      <dgm:prSet phldrT="[Metin]" custT="1"/>
      <dgm:spPr/>
      <dgm:t>
        <a:bodyPr/>
        <a:lstStyle/>
        <a:p>
          <a:r>
            <a:rPr lang="tr-TR" sz="1600" b="1" dirty="0" smtClean="0">
              <a:latin typeface="Arial" pitchFamily="34" charset="0"/>
              <a:cs typeface="Arial" pitchFamily="34" charset="0"/>
            </a:rPr>
            <a:t>Puan Sıralamasına Göre Değerlendirme</a:t>
          </a:r>
          <a:endParaRPr lang="tr-TR" sz="1600" b="1" dirty="0">
            <a:latin typeface="Arial" pitchFamily="34" charset="0"/>
            <a:cs typeface="Arial" pitchFamily="34" charset="0"/>
          </a:endParaRPr>
        </a:p>
      </dgm:t>
    </dgm:pt>
    <dgm:pt modelId="{67B48A44-D5D9-4234-A389-B17B435FA4F7}" type="parTrans" cxnId="{2633893A-879C-4475-8354-BD14A4017AD9}">
      <dgm:prSet/>
      <dgm:spPr/>
      <dgm:t>
        <a:bodyPr/>
        <a:lstStyle/>
        <a:p>
          <a:endParaRPr lang="tr-TR">
            <a:latin typeface="Corbel" pitchFamily="34" charset="0"/>
          </a:endParaRPr>
        </a:p>
      </dgm:t>
    </dgm:pt>
    <dgm:pt modelId="{B58FCDEB-365A-4E63-9B5B-1AC42C99EA48}" type="sibTrans" cxnId="{2633893A-879C-4475-8354-BD14A4017AD9}">
      <dgm:prSet/>
      <dgm:spPr/>
      <dgm:t>
        <a:bodyPr/>
        <a:lstStyle/>
        <a:p>
          <a:endParaRPr lang="tr-TR">
            <a:latin typeface="Corbel" pitchFamily="34" charset="0"/>
          </a:endParaRPr>
        </a:p>
      </dgm:t>
    </dgm:pt>
    <dgm:pt modelId="{E5A7FB17-E841-4F22-A61F-847C6CD24440}" type="pres">
      <dgm:prSet presAssocID="{FF0A8A9E-3B44-47D8-B5A3-498B04635952}" presName="Name0" presStyleCnt="0">
        <dgm:presLayoutVars>
          <dgm:dir/>
          <dgm:animLvl val="lvl"/>
          <dgm:resizeHandles val="exact"/>
        </dgm:presLayoutVars>
      </dgm:prSet>
      <dgm:spPr/>
      <dgm:t>
        <a:bodyPr/>
        <a:lstStyle/>
        <a:p>
          <a:endParaRPr lang="tr-TR"/>
        </a:p>
      </dgm:t>
    </dgm:pt>
    <dgm:pt modelId="{E6FD2A5A-44DD-4177-93C5-21EAE72152A3}" type="pres">
      <dgm:prSet presAssocID="{99A3366E-79F4-40A4-B41A-C22823F2FBBE}" presName="boxAndChildren" presStyleCnt="0"/>
      <dgm:spPr/>
      <dgm:t>
        <a:bodyPr/>
        <a:lstStyle/>
        <a:p>
          <a:endParaRPr lang="tr-TR"/>
        </a:p>
      </dgm:t>
    </dgm:pt>
    <dgm:pt modelId="{0AAAEF8E-DABB-4B6D-BEAB-638FF6C0FA5A}" type="pres">
      <dgm:prSet presAssocID="{99A3366E-79F4-40A4-B41A-C22823F2FBBE}" presName="parentTextBox" presStyleLbl="node1" presStyleIdx="0" presStyleCnt="5"/>
      <dgm:spPr/>
      <dgm:t>
        <a:bodyPr/>
        <a:lstStyle/>
        <a:p>
          <a:endParaRPr lang="tr-TR"/>
        </a:p>
      </dgm:t>
    </dgm:pt>
    <dgm:pt modelId="{8A0FA1FA-F215-44A9-9046-1F7B6109B1FA}" type="pres">
      <dgm:prSet presAssocID="{99A3366E-79F4-40A4-B41A-C22823F2FBBE}" presName="entireBox" presStyleLbl="node1" presStyleIdx="0" presStyleCnt="5" custScaleX="22581"/>
      <dgm:spPr/>
      <dgm:t>
        <a:bodyPr/>
        <a:lstStyle/>
        <a:p>
          <a:endParaRPr lang="tr-TR"/>
        </a:p>
      </dgm:t>
    </dgm:pt>
    <dgm:pt modelId="{BB04AB3D-A485-4594-BEE5-ED99AAD0F401}" type="pres">
      <dgm:prSet presAssocID="{99A3366E-79F4-40A4-B41A-C22823F2FBBE}" presName="descendantBox" presStyleCnt="0"/>
      <dgm:spPr/>
      <dgm:t>
        <a:bodyPr/>
        <a:lstStyle/>
        <a:p>
          <a:endParaRPr lang="tr-TR"/>
        </a:p>
      </dgm:t>
    </dgm:pt>
    <dgm:pt modelId="{C29B8DC8-AD63-4C70-AB36-28B8A233CC32}" type="pres">
      <dgm:prSet presAssocID="{A525A942-89CB-464B-AA34-89F74322F293}" presName="childTextBox" presStyleLbl="fgAccFollowNode1" presStyleIdx="0" presStyleCnt="6" custScaleX="36000" custScaleY="109072">
        <dgm:presLayoutVars>
          <dgm:bulletEnabled val="1"/>
        </dgm:presLayoutVars>
      </dgm:prSet>
      <dgm:spPr/>
      <dgm:t>
        <a:bodyPr/>
        <a:lstStyle/>
        <a:p>
          <a:endParaRPr lang="tr-TR"/>
        </a:p>
      </dgm:t>
    </dgm:pt>
    <dgm:pt modelId="{FEE15821-0E12-4CE9-9AC0-C6CD7AF3536E}" type="pres">
      <dgm:prSet presAssocID="{F86F126D-C5F4-47F8-A884-1E9BE0943CE9}" presName="sp" presStyleCnt="0"/>
      <dgm:spPr/>
      <dgm:t>
        <a:bodyPr/>
        <a:lstStyle/>
        <a:p>
          <a:endParaRPr lang="tr-TR"/>
        </a:p>
      </dgm:t>
    </dgm:pt>
    <dgm:pt modelId="{225AA35E-EDC9-452B-83A2-F72335F4241F}" type="pres">
      <dgm:prSet presAssocID="{3D85E3F4-DE54-4067-8271-607B5F0659E7}" presName="arrowAndChildren" presStyleCnt="0"/>
      <dgm:spPr/>
      <dgm:t>
        <a:bodyPr/>
        <a:lstStyle/>
        <a:p>
          <a:endParaRPr lang="tr-TR"/>
        </a:p>
      </dgm:t>
    </dgm:pt>
    <dgm:pt modelId="{B9D73400-3B0C-4255-AC83-1AC9709DAD77}" type="pres">
      <dgm:prSet presAssocID="{3D85E3F4-DE54-4067-8271-607B5F0659E7}" presName="parentTextArrow" presStyleLbl="node1" presStyleIdx="0" presStyleCnt="5"/>
      <dgm:spPr/>
      <dgm:t>
        <a:bodyPr/>
        <a:lstStyle/>
        <a:p>
          <a:endParaRPr lang="tr-TR"/>
        </a:p>
      </dgm:t>
    </dgm:pt>
    <dgm:pt modelId="{133D8D1B-D334-4654-89EF-584532A4D49E}" type="pres">
      <dgm:prSet presAssocID="{3D85E3F4-DE54-4067-8271-607B5F0659E7}" presName="arrow" presStyleLbl="node1" presStyleIdx="1" presStyleCnt="5" custScaleX="64516" custLinFactNeighborX="0" custLinFactNeighborY="-2881"/>
      <dgm:spPr/>
      <dgm:t>
        <a:bodyPr/>
        <a:lstStyle/>
        <a:p>
          <a:endParaRPr lang="tr-TR"/>
        </a:p>
      </dgm:t>
    </dgm:pt>
    <dgm:pt modelId="{693E0D1D-C75C-4708-8D19-80CAC39932BC}" type="pres">
      <dgm:prSet presAssocID="{3D85E3F4-DE54-4067-8271-607B5F0659E7}" presName="descendantArrow" presStyleCnt="0"/>
      <dgm:spPr/>
      <dgm:t>
        <a:bodyPr/>
        <a:lstStyle/>
        <a:p>
          <a:endParaRPr lang="tr-TR"/>
        </a:p>
      </dgm:t>
    </dgm:pt>
    <dgm:pt modelId="{CF1C325C-4C52-4D69-9748-C3364863DD5F}" type="pres">
      <dgm:prSet presAssocID="{735BFF3C-A85A-40E0-ADE1-703FBFE793B4}" presName="childTextArrow" presStyleLbl="fgAccFollowNode1" presStyleIdx="1" presStyleCnt="6">
        <dgm:presLayoutVars>
          <dgm:bulletEnabled val="1"/>
        </dgm:presLayoutVars>
      </dgm:prSet>
      <dgm:spPr/>
      <dgm:t>
        <a:bodyPr/>
        <a:lstStyle/>
        <a:p>
          <a:endParaRPr lang="tr-TR"/>
        </a:p>
      </dgm:t>
    </dgm:pt>
    <dgm:pt modelId="{E912D351-D6BC-4923-8618-98D53939BDCA}" type="pres">
      <dgm:prSet presAssocID="{68764D16-5515-4D4E-8384-74DD0405D71C}" presName="sp" presStyleCnt="0"/>
      <dgm:spPr/>
      <dgm:t>
        <a:bodyPr/>
        <a:lstStyle/>
        <a:p>
          <a:endParaRPr lang="tr-TR"/>
        </a:p>
      </dgm:t>
    </dgm:pt>
    <dgm:pt modelId="{660EC460-983C-4806-BEF0-53B8CD2221A4}" type="pres">
      <dgm:prSet presAssocID="{D1AFBDEE-2CFE-43FF-A9E0-8863572C7B40}" presName="arrowAndChildren" presStyleCnt="0"/>
      <dgm:spPr/>
      <dgm:t>
        <a:bodyPr/>
        <a:lstStyle/>
        <a:p>
          <a:endParaRPr lang="tr-TR"/>
        </a:p>
      </dgm:t>
    </dgm:pt>
    <dgm:pt modelId="{FD76CB70-5B32-44FC-B482-FA78F4A3DDAE}" type="pres">
      <dgm:prSet presAssocID="{D1AFBDEE-2CFE-43FF-A9E0-8863572C7B40}" presName="parentTextArrow" presStyleLbl="node1" presStyleIdx="1" presStyleCnt="5"/>
      <dgm:spPr/>
      <dgm:t>
        <a:bodyPr/>
        <a:lstStyle/>
        <a:p>
          <a:endParaRPr lang="tr-TR"/>
        </a:p>
      </dgm:t>
    </dgm:pt>
    <dgm:pt modelId="{CE7887AF-4F4E-4766-AFDD-0EC59963D69B}" type="pres">
      <dgm:prSet presAssocID="{D1AFBDEE-2CFE-43FF-A9E0-8863572C7B40}" presName="arrow" presStyleLbl="node1" presStyleIdx="2" presStyleCnt="5" custScaleX="37097" custScaleY="230112" custLinFactNeighborX="-806" custLinFactNeighborY="-22867"/>
      <dgm:spPr/>
      <dgm:t>
        <a:bodyPr/>
        <a:lstStyle/>
        <a:p>
          <a:endParaRPr lang="tr-TR"/>
        </a:p>
      </dgm:t>
    </dgm:pt>
    <dgm:pt modelId="{3D182EB1-F6A0-45BB-A573-42423A1507B4}" type="pres">
      <dgm:prSet presAssocID="{D1AFBDEE-2CFE-43FF-A9E0-8863572C7B40}" presName="descendantArrow" presStyleCnt="0"/>
      <dgm:spPr/>
      <dgm:t>
        <a:bodyPr/>
        <a:lstStyle/>
        <a:p>
          <a:endParaRPr lang="tr-TR"/>
        </a:p>
      </dgm:t>
    </dgm:pt>
    <dgm:pt modelId="{6E69F486-836F-420E-AEE0-08570D2F3561}" type="pres">
      <dgm:prSet presAssocID="{8B357ECC-9201-449B-996A-F2735F482E79}" presName="childTextArrow" presStyleLbl="fgAccFollowNode1" presStyleIdx="2" presStyleCnt="6" custScaleX="40323" custScaleY="406079" custLinFactNeighborX="-28273" custLinFactNeighborY="-17075">
        <dgm:presLayoutVars>
          <dgm:bulletEnabled val="1"/>
        </dgm:presLayoutVars>
      </dgm:prSet>
      <dgm:spPr/>
      <dgm:t>
        <a:bodyPr/>
        <a:lstStyle/>
        <a:p>
          <a:endParaRPr lang="tr-TR"/>
        </a:p>
      </dgm:t>
    </dgm:pt>
    <dgm:pt modelId="{A2097D80-BA46-41E5-A124-04843BB25D08}" type="pres">
      <dgm:prSet presAssocID="{B30B4E21-DB21-4363-9882-097A700D87AC}" presName="sp" presStyleCnt="0"/>
      <dgm:spPr/>
      <dgm:t>
        <a:bodyPr/>
        <a:lstStyle/>
        <a:p>
          <a:endParaRPr lang="tr-TR"/>
        </a:p>
      </dgm:t>
    </dgm:pt>
    <dgm:pt modelId="{1541FD6A-5526-4890-9991-47FAA8A2B251}" type="pres">
      <dgm:prSet presAssocID="{7127C9F1-0826-4392-B027-659C3F875888}" presName="arrowAndChildren" presStyleCnt="0"/>
      <dgm:spPr/>
      <dgm:t>
        <a:bodyPr/>
        <a:lstStyle/>
        <a:p>
          <a:endParaRPr lang="tr-TR"/>
        </a:p>
      </dgm:t>
    </dgm:pt>
    <dgm:pt modelId="{A8807655-B5A7-4A26-9DBC-33979853A6B7}" type="pres">
      <dgm:prSet presAssocID="{7127C9F1-0826-4392-B027-659C3F875888}" presName="parentTextArrow" presStyleLbl="node1" presStyleIdx="2" presStyleCnt="5"/>
      <dgm:spPr/>
      <dgm:t>
        <a:bodyPr/>
        <a:lstStyle/>
        <a:p>
          <a:endParaRPr lang="tr-TR"/>
        </a:p>
      </dgm:t>
    </dgm:pt>
    <dgm:pt modelId="{C4BDF4FA-19F9-4600-A483-B929D734125A}" type="pres">
      <dgm:prSet presAssocID="{7127C9F1-0826-4392-B027-659C3F875888}" presName="arrow" presStyleLbl="node1" presStyleIdx="3" presStyleCnt="5" custScaleX="50000" custScaleY="103653" custLinFactNeighborX="-2173" custLinFactNeighborY="-3246"/>
      <dgm:spPr/>
      <dgm:t>
        <a:bodyPr/>
        <a:lstStyle/>
        <a:p>
          <a:endParaRPr lang="tr-TR"/>
        </a:p>
      </dgm:t>
    </dgm:pt>
    <dgm:pt modelId="{E1C86FEF-C254-4A3F-BB16-D3CED8C63FCD}" type="pres">
      <dgm:prSet presAssocID="{7127C9F1-0826-4392-B027-659C3F875888}" presName="descendantArrow" presStyleCnt="0"/>
      <dgm:spPr/>
      <dgm:t>
        <a:bodyPr/>
        <a:lstStyle/>
        <a:p>
          <a:endParaRPr lang="tr-TR"/>
        </a:p>
      </dgm:t>
    </dgm:pt>
    <dgm:pt modelId="{A4B38524-00C1-4AFE-989B-F40C2204602E}" type="pres">
      <dgm:prSet presAssocID="{780A1081-A471-4057-8758-D3841C89D8CA}" presName="childTextArrow" presStyleLbl="fgAccFollowNode1" presStyleIdx="3" presStyleCnt="6" custScaleX="52640" custScaleY="110933" custLinFactNeighborX="17650" custLinFactNeighborY="-19735">
        <dgm:presLayoutVars>
          <dgm:bulletEnabled val="1"/>
        </dgm:presLayoutVars>
      </dgm:prSet>
      <dgm:spPr/>
      <dgm:t>
        <a:bodyPr/>
        <a:lstStyle/>
        <a:p>
          <a:endParaRPr lang="tr-TR"/>
        </a:p>
      </dgm:t>
    </dgm:pt>
    <dgm:pt modelId="{D635B452-3A9B-4998-A4B4-590A5E03B994}" type="pres">
      <dgm:prSet presAssocID="{D0D16D8A-A6A9-40DA-9B0C-CF3F214649C6}" presName="childTextArrow" presStyleLbl="fgAccFollowNode1" presStyleIdx="4" presStyleCnt="6" custScaleX="39505" custScaleY="440823" custLinFactY="300000" custLinFactNeighborX="-110" custLinFactNeighborY="302416">
        <dgm:presLayoutVars>
          <dgm:bulletEnabled val="1"/>
        </dgm:presLayoutVars>
      </dgm:prSet>
      <dgm:spPr/>
      <dgm:t>
        <a:bodyPr/>
        <a:lstStyle/>
        <a:p>
          <a:endParaRPr lang="tr-TR"/>
        </a:p>
      </dgm:t>
    </dgm:pt>
    <dgm:pt modelId="{419E9961-D75D-4BC9-AEB9-71E2A8E4FB37}" type="pres">
      <dgm:prSet presAssocID="{E6707C36-3269-4AF0-B379-C4335625C74C}" presName="sp" presStyleCnt="0"/>
      <dgm:spPr/>
      <dgm:t>
        <a:bodyPr/>
        <a:lstStyle/>
        <a:p>
          <a:endParaRPr lang="tr-TR"/>
        </a:p>
      </dgm:t>
    </dgm:pt>
    <dgm:pt modelId="{AAD5F1DD-A60F-4B0C-B850-F0CF60F68DA3}" type="pres">
      <dgm:prSet presAssocID="{A762F782-21F6-48BE-AA01-9547BD268834}" presName="arrowAndChildren" presStyleCnt="0"/>
      <dgm:spPr/>
      <dgm:t>
        <a:bodyPr/>
        <a:lstStyle/>
        <a:p>
          <a:endParaRPr lang="tr-TR"/>
        </a:p>
      </dgm:t>
    </dgm:pt>
    <dgm:pt modelId="{0B699B86-A089-4443-8A16-C6B0E60B1CD7}" type="pres">
      <dgm:prSet presAssocID="{A762F782-21F6-48BE-AA01-9547BD268834}" presName="parentTextArrow" presStyleLbl="node1" presStyleIdx="3" presStyleCnt="5"/>
      <dgm:spPr/>
      <dgm:t>
        <a:bodyPr/>
        <a:lstStyle/>
        <a:p>
          <a:endParaRPr lang="tr-TR"/>
        </a:p>
      </dgm:t>
    </dgm:pt>
    <dgm:pt modelId="{BF010942-C6AF-41C3-8A8A-B7730C12379D}" type="pres">
      <dgm:prSet presAssocID="{A762F782-21F6-48BE-AA01-9547BD268834}" presName="arrow" presStyleLbl="node1" presStyleIdx="4" presStyleCnt="5" custScaleX="45161" custScaleY="102750" custLinFactNeighborX="-2419" custLinFactNeighborY="3520"/>
      <dgm:spPr/>
      <dgm:t>
        <a:bodyPr/>
        <a:lstStyle/>
        <a:p>
          <a:endParaRPr lang="tr-TR"/>
        </a:p>
      </dgm:t>
    </dgm:pt>
    <dgm:pt modelId="{0B41508C-54C9-4958-BB2F-70D4CA300F70}" type="pres">
      <dgm:prSet presAssocID="{A762F782-21F6-48BE-AA01-9547BD268834}" presName="descendantArrow" presStyleCnt="0"/>
      <dgm:spPr/>
      <dgm:t>
        <a:bodyPr/>
        <a:lstStyle/>
        <a:p>
          <a:endParaRPr lang="tr-TR"/>
        </a:p>
      </dgm:t>
    </dgm:pt>
    <dgm:pt modelId="{043F83B9-D729-422A-A903-BA13F6B85EAC}" type="pres">
      <dgm:prSet presAssocID="{9FEBF3FB-10C7-4A78-8F8F-321C901302B9}" presName="childTextArrow" presStyleLbl="fgAccFollowNode1" presStyleIdx="5" presStyleCnt="6" custScaleX="45161" custScaleY="96220" custLinFactNeighborX="-2420" custLinFactNeighborY="11632">
        <dgm:presLayoutVars>
          <dgm:bulletEnabled val="1"/>
        </dgm:presLayoutVars>
      </dgm:prSet>
      <dgm:spPr/>
      <dgm:t>
        <a:bodyPr/>
        <a:lstStyle/>
        <a:p>
          <a:endParaRPr lang="tr-TR"/>
        </a:p>
      </dgm:t>
    </dgm:pt>
  </dgm:ptLst>
  <dgm:cxnLst>
    <dgm:cxn modelId="{B82DF98F-509B-4804-A1AE-F5584EE99B24}" srcId="{A762F782-21F6-48BE-AA01-9547BD268834}" destId="{9FEBF3FB-10C7-4A78-8F8F-321C901302B9}" srcOrd="0" destOrd="0" parTransId="{69D30BA2-DD7B-4496-8989-10AF28954443}" sibTransId="{CF3E740E-0A37-4FF7-AA97-27F2E1297A4B}"/>
    <dgm:cxn modelId="{A6D93364-D2B9-41E9-A90D-F1178DA168B7}" srcId="{3D85E3F4-DE54-4067-8271-607B5F0659E7}" destId="{735BFF3C-A85A-40E0-ADE1-703FBFE793B4}" srcOrd="0" destOrd="0" parTransId="{CF5023B3-7C7B-444C-8C43-B8783A40C01C}" sibTransId="{6D19BC6A-BB6D-412F-926E-1B944EBF2993}"/>
    <dgm:cxn modelId="{CE7B08C7-8055-4E4B-86BA-B11B5BCAFC56}" srcId="{99A3366E-79F4-40A4-B41A-C22823F2FBBE}" destId="{A525A942-89CB-464B-AA34-89F74322F293}" srcOrd="0" destOrd="0" parTransId="{06C90DE4-FF07-4180-B762-A1CB6FD9B0A1}" sibTransId="{E978BB3A-0803-4E8A-B90B-48ED691C2771}"/>
    <dgm:cxn modelId="{86AA4CAE-391E-4DAF-A935-A3F6AAB70E9A}" type="presOf" srcId="{A762F782-21F6-48BE-AA01-9547BD268834}" destId="{0B699B86-A089-4443-8A16-C6B0E60B1CD7}" srcOrd="0" destOrd="0" presId="urn:microsoft.com/office/officeart/2005/8/layout/process4"/>
    <dgm:cxn modelId="{3176C9F1-42B9-4A95-8930-E5CE7C9EE0D5}" type="presOf" srcId="{99A3366E-79F4-40A4-B41A-C22823F2FBBE}" destId="{8A0FA1FA-F215-44A9-9046-1F7B6109B1FA}" srcOrd="1" destOrd="0" presId="urn:microsoft.com/office/officeart/2005/8/layout/process4"/>
    <dgm:cxn modelId="{933434AA-1E1A-4074-BDE3-BB4FC7628BA5}" srcId="{FF0A8A9E-3B44-47D8-B5A3-498B04635952}" destId="{99A3366E-79F4-40A4-B41A-C22823F2FBBE}" srcOrd="4" destOrd="0" parTransId="{83E28B1D-2411-4835-B11A-0BB5762EDF18}" sibTransId="{38E9C6A9-C08E-4525-BCBF-35C31DEC9807}"/>
    <dgm:cxn modelId="{92852395-DED7-432A-A5A1-D0F25C2A0EDA}" type="presOf" srcId="{8B357ECC-9201-449B-996A-F2735F482E79}" destId="{6E69F486-836F-420E-AEE0-08570D2F3561}" srcOrd="0" destOrd="0" presId="urn:microsoft.com/office/officeart/2005/8/layout/process4"/>
    <dgm:cxn modelId="{46C34738-1DF5-49A6-AA3A-F393017D8EFD}" type="presOf" srcId="{9FEBF3FB-10C7-4A78-8F8F-321C901302B9}" destId="{043F83B9-D729-422A-A903-BA13F6B85EAC}" srcOrd="0" destOrd="0" presId="urn:microsoft.com/office/officeart/2005/8/layout/process4"/>
    <dgm:cxn modelId="{3D9205EB-5241-4F0F-A294-9B9F7FEB568A}" type="presOf" srcId="{99A3366E-79F4-40A4-B41A-C22823F2FBBE}" destId="{0AAAEF8E-DABB-4B6D-BEAB-638FF6C0FA5A}" srcOrd="0" destOrd="0" presId="urn:microsoft.com/office/officeart/2005/8/layout/process4"/>
    <dgm:cxn modelId="{1533D549-A56F-4AF8-8520-22696D439A5B}" type="presOf" srcId="{FF0A8A9E-3B44-47D8-B5A3-498B04635952}" destId="{E5A7FB17-E841-4F22-A61F-847C6CD24440}" srcOrd="0" destOrd="0" presId="urn:microsoft.com/office/officeart/2005/8/layout/process4"/>
    <dgm:cxn modelId="{FED3DF86-8FF0-4DC6-A6EC-7FB17FA2B0AE}" type="presOf" srcId="{780A1081-A471-4057-8758-D3841C89D8CA}" destId="{A4B38524-00C1-4AFE-989B-F40C2204602E}" srcOrd="0" destOrd="0" presId="urn:microsoft.com/office/officeart/2005/8/layout/process4"/>
    <dgm:cxn modelId="{92425112-EC93-40D6-BA61-233CB31E0189}" srcId="{FF0A8A9E-3B44-47D8-B5A3-498B04635952}" destId="{7127C9F1-0826-4392-B027-659C3F875888}" srcOrd="1" destOrd="0" parTransId="{BA065BCB-4AB2-45D7-A2D4-A52B35779983}" sibTransId="{B30B4E21-DB21-4363-9882-097A700D87AC}"/>
    <dgm:cxn modelId="{20481E98-25D7-43B8-A52E-26309E85A590}" srcId="{FF0A8A9E-3B44-47D8-B5A3-498B04635952}" destId="{3D85E3F4-DE54-4067-8271-607B5F0659E7}" srcOrd="3" destOrd="0" parTransId="{9CF47B57-BCD6-46BE-ADAF-B07F8C8D42D3}" sibTransId="{F86F126D-C5F4-47F8-A884-1E9BE0943CE9}"/>
    <dgm:cxn modelId="{74C3DD30-A4CE-4284-8F5F-CCA13F55B144}" srcId="{7127C9F1-0826-4392-B027-659C3F875888}" destId="{780A1081-A471-4057-8758-D3841C89D8CA}" srcOrd="0" destOrd="0" parTransId="{E42CE29A-871E-45BB-B10B-2D432E9070A3}" sibTransId="{072B8755-70C5-40EA-9624-6F14261A408D}"/>
    <dgm:cxn modelId="{42F67A1B-FD3A-4748-977A-4574D7611BE6}" srcId="{FF0A8A9E-3B44-47D8-B5A3-498B04635952}" destId="{A762F782-21F6-48BE-AA01-9547BD268834}" srcOrd="0" destOrd="0" parTransId="{8A9B0C8F-BA45-4B86-8542-B2BBFD0A55C6}" sibTransId="{E6707C36-3269-4AF0-B379-C4335625C74C}"/>
    <dgm:cxn modelId="{4B9A48E6-5EAB-4E29-9217-7CDAF045519A}" type="presOf" srcId="{A525A942-89CB-464B-AA34-89F74322F293}" destId="{C29B8DC8-AD63-4C70-AB36-28B8A233CC32}" srcOrd="0" destOrd="0" presId="urn:microsoft.com/office/officeart/2005/8/layout/process4"/>
    <dgm:cxn modelId="{FD392C41-97ED-46F2-B965-6C2D5B9D7D79}" srcId="{FF0A8A9E-3B44-47D8-B5A3-498B04635952}" destId="{D1AFBDEE-2CFE-43FF-A9E0-8863572C7B40}" srcOrd="2" destOrd="0" parTransId="{91AD4AA0-AB42-4BD0-8D6E-BB152DB76786}" sibTransId="{68764D16-5515-4D4E-8384-74DD0405D71C}"/>
    <dgm:cxn modelId="{6AD78A1D-1D98-4DB4-AFB5-C90FC55416A0}" type="presOf" srcId="{735BFF3C-A85A-40E0-ADE1-703FBFE793B4}" destId="{CF1C325C-4C52-4D69-9748-C3364863DD5F}" srcOrd="0" destOrd="0" presId="urn:microsoft.com/office/officeart/2005/8/layout/process4"/>
    <dgm:cxn modelId="{15AA2851-2CD1-4DB1-9EA5-82FB9CCDA446}" srcId="{D1AFBDEE-2CFE-43FF-A9E0-8863572C7B40}" destId="{8B357ECC-9201-449B-996A-F2735F482E79}" srcOrd="0" destOrd="0" parTransId="{A786823B-9BA2-4A51-B5A3-0C941F9BAB5C}" sibTransId="{E758C3FF-A68A-4D42-B9AD-51B576231454}"/>
    <dgm:cxn modelId="{C5F3F553-5943-42D3-8C01-92B88C730A50}" type="presOf" srcId="{7127C9F1-0826-4392-B027-659C3F875888}" destId="{A8807655-B5A7-4A26-9DBC-33979853A6B7}" srcOrd="0" destOrd="0" presId="urn:microsoft.com/office/officeart/2005/8/layout/process4"/>
    <dgm:cxn modelId="{58769DCB-2308-4B8D-B6A2-232EE833EDCB}" type="presOf" srcId="{A762F782-21F6-48BE-AA01-9547BD268834}" destId="{BF010942-C6AF-41C3-8A8A-B7730C12379D}" srcOrd="1" destOrd="0" presId="urn:microsoft.com/office/officeart/2005/8/layout/process4"/>
    <dgm:cxn modelId="{2A01EEED-95BB-4E50-8B58-47A1BF722A82}" type="presOf" srcId="{D1AFBDEE-2CFE-43FF-A9E0-8863572C7B40}" destId="{CE7887AF-4F4E-4766-AFDD-0EC59963D69B}" srcOrd="1" destOrd="0" presId="urn:microsoft.com/office/officeart/2005/8/layout/process4"/>
    <dgm:cxn modelId="{74C83719-E10C-4076-A847-40068BF16F2E}" type="presOf" srcId="{D1AFBDEE-2CFE-43FF-A9E0-8863572C7B40}" destId="{FD76CB70-5B32-44FC-B482-FA78F4A3DDAE}" srcOrd="0" destOrd="0" presId="urn:microsoft.com/office/officeart/2005/8/layout/process4"/>
    <dgm:cxn modelId="{9FED027E-63D9-4BDA-A271-5CF1A84C2B55}" type="presOf" srcId="{3D85E3F4-DE54-4067-8271-607B5F0659E7}" destId="{133D8D1B-D334-4654-89EF-584532A4D49E}" srcOrd="1" destOrd="0" presId="urn:microsoft.com/office/officeart/2005/8/layout/process4"/>
    <dgm:cxn modelId="{E7255E34-0CB0-45D1-B1AC-3BFC2D863BD2}" type="presOf" srcId="{D0D16D8A-A6A9-40DA-9B0C-CF3F214649C6}" destId="{D635B452-3A9B-4998-A4B4-590A5E03B994}" srcOrd="0" destOrd="0" presId="urn:microsoft.com/office/officeart/2005/8/layout/process4"/>
    <dgm:cxn modelId="{7334881E-30EA-4FB4-95D5-2848656E6A01}" type="presOf" srcId="{3D85E3F4-DE54-4067-8271-607B5F0659E7}" destId="{B9D73400-3B0C-4255-AC83-1AC9709DAD77}" srcOrd="0" destOrd="0" presId="urn:microsoft.com/office/officeart/2005/8/layout/process4"/>
    <dgm:cxn modelId="{131D96A7-A566-48E1-85B5-E29444BEEC51}" type="presOf" srcId="{7127C9F1-0826-4392-B027-659C3F875888}" destId="{C4BDF4FA-19F9-4600-A483-B929D734125A}" srcOrd="1" destOrd="0" presId="urn:microsoft.com/office/officeart/2005/8/layout/process4"/>
    <dgm:cxn modelId="{2633893A-879C-4475-8354-BD14A4017AD9}" srcId="{7127C9F1-0826-4392-B027-659C3F875888}" destId="{D0D16D8A-A6A9-40DA-9B0C-CF3F214649C6}" srcOrd="1" destOrd="0" parTransId="{67B48A44-D5D9-4234-A389-B17B435FA4F7}" sibTransId="{B58FCDEB-365A-4E63-9B5B-1AC42C99EA48}"/>
    <dgm:cxn modelId="{2A46D39D-24ED-4873-A28E-3B54E40103ED}" type="presParOf" srcId="{E5A7FB17-E841-4F22-A61F-847C6CD24440}" destId="{E6FD2A5A-44DD-4177-93C5-21EAE72152A3}" srcOrd="0" destOrd="0" presId="urn:microsoft.com/office/officeart/2005/8/layout/process4"/>
    <dgm:cxn modelId="{91A1B3E6-9552-4EB2-96F9-5CC7E73364A1}" type="presParOf" srcId="{E6FD2A5A-44DD-4177-93C5-21EAE72152A3}" destId="{0AAAEF8E-DABB-4B6D-BEAB-638FF6C0FA5A}" srcOrd="0" destOrd="0" presId="urn:microsoft.com/office/officeart/2005/8/layout/process4"/>
    <dgm:cxn modelId="{2A12BD5D-2A2A-4E6A-B3B5-586EC6161975}" type="presParOf" srcId="{E6FD2A5A-44DD-4177-93C5-21EAE72152A3}" destId="{8A0FA1FA-F215-44A9-9046-1F7B6109B1FA}" srcOrd="1" destOrd="0" presId="urn:microsoft.com/office/officeart/2005/8/layout/process4"/>
    <dgm:cxn modelId="{4117DB09-A260-41C0-A004-690346990FDA}" type="presParOf" srcId="{E6FD2A5A-44DD-4177-93C5-21EAE72152A3}" destId="{BB04AB3D-A485-4594-BEE5-ED99AAD0F401}" srcOrd="2" destOrd="0" presId="urn:microsoft.com/office/officeart/2005/8/layout/process4"/>
    <dgm:cxn modelId="{51009693-710D-4D73-AD76-BC09FE7E7857}" type="presParOf" srcId="{BB04AB3D-A485-4594-BEE5-ED99AAD0F401}" destId="{C29B8DC8-AD63-4C70-AB36-28B8A233CC32}" srcOrd="0" destOrd="0" presId="urn:microsoft.com/office/officeart/2005/8/layout/process4"/>
    <dgm:cxn modelId="{ACC18A84-8B65-466D-B40B-AAB9D7995A58}" type="presParOf" srcId="{E5A7FB17-E841-4F22-A61F-847C6CD24440}" destId="{FEE15821-0E12-4CE9-9AC0-C6CD7AF3536E}" srcOrd="1" destOrd="0" presId="urn:microsoft.com/office/officeart/2005/8/layout/process4"/>
    <dgm:cxn modelId="{5604CF22-BE0A-4421-BCBE-67EB9C16F911}" type="presParOf" srcId="{E5A7FB17-E841-4F22-A61F-847C6CD24440}" destId="{225AA35E-EDC9-452B-83A2-F72335F4241F}" srcOrd="2" destOrd="0" presId="urn:microsoft.com/office/officeart/2005/8/layout/process4"/>
    <dgm:cxn modelId="{3A6C4BEF-6CC2-4529-8555-1F25DE5B5904}" type="presParOf" srcId="{225AA35E-EDC9-452B-83A2-F72335F4241F}" destId="{B9D73400-3B0C-4255-AC83-1AC9709DAD77}" srcOrd="0" destOrd="0" presId="urn:microsoft.com/office/officeart/2005/8/layout/process4"/>
    <dgm:cxn modelId="{915833D3-9524-46D6-BF73-1A2B3E59DB8B}" type="presParOf" srcId="{225AA35E-EDC9-452B-83A2-F72335F4241F}" destId="{133D8D1B-D334-4654-89EF-584532A4D49E}" srcOrd="1" destOrd="0" presId="urn:microsoft.com/office/officeart/2005/8/layout/process4"/>
    <dgm:cxn modelId="{100E2AD6-5259-470F-9263-E7680AD0E5B1}" type="presParOf" srcId="{225AA35E-EDC9-452B-83A2-F72335F4241F}" destId="{693E0D1D-C75C-4708-8D19-80CAC39932BC}" srcOrd="2" destOrd="0" presId="urn:microsoft.com/office/officeart/2005/8/layout/process4"/>
    <dgm:cxn modelId="{4B989514-1939-45A0-9C8B-556832CA1720}" type="presParOf" srcId="{693E0D1D-C75C-4708-8D19-80CAC39932BC}" destId="{CF1C325C-4C52-4D69-9748-C3364863DD5F}" srcOrd="0" destOrd="0" presId="urn:microsoft.com/office/officeart/2005/8/layout/process4"/>
    <dgm:cxn modelId="{1D590E15-458A-44F3-95B4-BEBD5CD126EA}" type="presParOf" srcId="{E5A7FB17-E841-4F22-A61F-847C6CD24440}" destId="{E912D351-D6BC-4923-8618-98D53939BDCA}" srcOrd="3" destOrd="0" presId="urn:microsoft.com/office/officeart/2005/8/layout/process4"/>
    <dgm:cxn modelId="{5FDDB02F-85D5-48A5-83C8-06F1D615DF01}" type="presParOf" srcId="{E5A7FB17-E841-4F22-A61F-847C6CD24440}" destId="{660EC460-983C-4806-BEF0-53B8CD2221A4}" srcOrd="4" destOrd="0" presId="urn:microsoft.com/office/officeart/2005/8/layout/process4"/>
    <dgm:cxn modelId="{31F66933-E8CE-4F54-83EF-476316D4567A}" type="presParOf" srcId="{660EC460-983C-4806-BEF0-53B8CD2221A4}" destId="{FD76CB70-5B32-44FC-B482-FA78F4A3DDAE}" srcOrd="0" destOrd="0" presId="urn:microsoft.com/office/officeart/2005/8/layout/process4"/>
    <dgm:cxn modelId="{2F4F2AF5-D9CF-4477-B86E-106B34D18C96}" type="presParOf" srcId="{660EC460-983C-4806-BEF0-53B8CD2221A4}" destId="{CE7887AF-4F4E-4766-AFDD-0EC59963D69B}" srcOrd="1" destOrd="0" presId="urn:microsoft.com/office/officeart/2005/8/layout/process4"/>
    <dgm:cxn modelId="{01BBF0AB-4D3B-40A4-BC43-ECF45B33F67C}" type="presParOf" srcId="{660EC460-983C-4806-BEF0-53B8CD2221A4}" destId="{3D182EB1-F6A0-45BB-A573-42423A1507B4}" srcOrd="2" destOrd="0" presId="urn:microsoft.com/office/officeart/2005/8/layout/process4"/>
    <dgm:cxn modelId="{1EF33228-8349-42AA-83A2-F5B3F9D7FB7B}" type="presParOf" srcId="{3D182EB1-F6A0-45BB-A573-42423A1507B4}" destId="{6E69F486-836F-420E-AEE0-08570D2F3561}" srcOrd="0" destOrd="0" presId="urn:microsoft.com/office/officeart/2005/8/layout/process4"/>
    <dgm:cxn modelId="{2D886EA9-596A-4993-87FE-CA76247BB498}" type="presParOf" srcId="{E5A7FB17-E841-4F22-A61F-847C6CD24440}" destId="{A2097D80-BA46-41E5-A124-04843BB25D08}" srcOrd="5" destOrd="0" presId="urn:microsoft.com/office/officeart/2005/8/layout/process4"/>
    <dgm:cxn modelId="{E9E2E1CE-D542-4ECD-8C8D-4D9BFEF82F80}" type="presParOf" srcId="{E5A7FB17-E841-4F22-A61F-847C6CD24440}" destId="{1541FD6A-5526-4890-9991-47FAA8A2B251}" srcOrd="6" destOrd="0" presId="urn:microsoft.com/office/officeart/2005/8/layout/process4"/>
    <dgm:cxn modelId="{C41563D4-2B45-45F8-B60B-A200338B4769}" type="presParOf" srcId="{1541FD6A-5526-4890-9991-47FAA8A2B251}" destId="{A8807655-B5A7-4A26-9DBC-33979853A6B7}" srcOrd="0" destOrd="0" presId="urn:microsoft.com/office/officeart/2005/8/layout/process4"/>
    <dgm:cxn modelId="{9B1DDF49-877C-4C96-9D90-936A7349335F}" type="presParOf" srcId="{1541FD6A-5526-4890-9991-47FAA8A2B251}" destId="{C4BDF4FA-19F9-4600-A483-B929D734125A}" srcOrd="1" destOrd="0" presId="urn:microsoft.com/office/officeart/2005/8/layout/process4"/>
    <dgm:cxn modelId="{59645566-1F0C-443D-8CE9-04880BED916B}" type="presParOf" srcId="{1541FD6A-5526-4890-9991-47FAA8A2B251}" destId="{E1C86FEF-C254-4A3F-BB16-D3CED8C63FCD}" srcOrd="2" destOrd="0" presId="urn:microsoft.com/office/officeart/2005/8/layout/process4"/>
    <dgm:cxn modelId="{D6549699-8495-42C8-9920-78DF9870DD56}" type="presParOf" srcId="{E1C86FEF-C254-4A3F-BB16-D3CED8C63FCD}" destId="{A4B38524-00C1-4AFE-989B-F40C2204602E}" srcOrd="0" destOrd="0" presId="urn:microsoft.com/office/officeart/2005/8/layout/process4"/>
    <dgm:cxn modelId="{4C1B27E5-23CD-417D-97D5-ACAE5E92D847}" type="presParOf" srcId="{E1C86FEF-C254-4A3F-BB16-D3CED8C63FCD}" destId="{D635B452-3A9B-4998-A4B4-590A5E03B994}" srcOrd="1" destOrd="0" presId="urn:microsoft.com/office/officeart/2005/8/layout/process4"/>
    <dgm:cxn modelId="{51E2605E-82BB-41CA-AF5B-9B6D24FE6801}" type="presParOf" srcId="{E5A7FB17-E841-4F22-A61F-847C6CD24440}" destId="{419E9961-D75D-4BC9-AEB9-71E2A8E4FB37}" srcOrd="7" destOrd="0" presId="urn:microsoft.com/office/officeart/2005/8/layout/process4"/>
    <dgm:cxn modelId="{F9698A99-C4B7-47ED-991B-905A49F85317}" type="presParOf" srcId="{E5A7FB17-E841-4F22-A61F-847C6CD24440}" destId="{AAD5F1DD-A60F-4B0C-B850-F0CF60F68DA3}" srcOrd="8" destOrd="0" presId="urn:microsoft.com/office/officeart/2005/8/layout/process4"/>
    <dgm:cxn modelId="{F269B5F0-D70B-4B1F-AA4C-952FEF75E99E}" type="presParOf" srcId="{AAD5F1DD-A60F-4B0C-B850-F0CF60F68DA3}" destId="{0B699B86-A089-4443-8A16-C6B0E60B1CD7}" srcOrd="0" destOrd="0" presId="urn:microsoft.com/office/officeart/2005/8/layout/process4"/>
    <dgm:cxn modelId="{404AC78B-C81E-4A8B-8203-482EAF3C540C}" type="presParOf" srcId="{AAD5F1DD-A60F-4B0C-B850-F0CF60F68DA3}" destId="{BF010942-C6AF-41C3-8A8A-B7730C12379D}" srcOrd="1" destOrd="0" presId="urn:microsoft.com/office/officeart/2005/8/layout/process4"/>
    <dgm:cxn modelId="{A6CA019C-E643-4EBA-BB71-BCB2C8212F82}" type="presParOf" srcId="{AAD5F1DD-A60F-4B0C-B850-F0CF60F68DA3}" destId="{0B41508C-54C9-4958-BB2F-70D4CA300F70}" srcOrd="2" destOrd="0" presId="urn:microsoft.com/office/officeart/2005/8/layout/process4"/>
    <dgm:cxn modelId="{06CE6AB2-B3B0-45CA-875C-C07073D8E8E4}" type="presParOf" srcId="{0B41508C-54C9-4958-BB2F-70D4CA300F70}" destId="{043F83B9-D729-422A-A903-BA13F6B85EAC}" srcOrd="0" destOrd="0" presId="urn:microsoft.com/office/officeart/2005/8/layout/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7201C5-00CB-4D18-ACAB-9498EA521B7F}" type="doc">
      <dgm:prSet loTypeId="urn:microsoft.com/office/officeart/2005/8/layout/process3" loCatId="process" qsTypeId="urn:microsoft.com/office/officeart/2005/8/quickstyle/simple5" qsCatId="simple" csTypeId="urn:microsoft.com/office/officeart/2005/8/colors/colorful2" csCatId="colorful" phldr="1"/>
      <dgm:spPr/>
      <dgm:t>
        <a:bodyPr/>
        <a:lstStyle/>
        <a:p>
          <a:endParaRPr lang="tr-TR"/>
        </a:p>
      </dgm:t>
    </dgm:pt>
    <dgm:pt modelId="{5D12B708-C388-4FB3-935F-AC2366E7946C}">
      <dgm:prSet phldrT="[Metin]"/>
      <dgm:spPr/>
      <dgm:t>
        <a:bodyPr/>
        <a:lstStyle/>
        <a:p>
          <a:r>
            <a:rPr lang="tr-TR" dirty="0" smtClean="0"/>
            <a:t>Kimler Başvurabilir</a:t>
          </a:r>
          <a:endParaRPr lang="tr-TR" dirty="0"/>
        </a:p>
      </dgm:t>
    </dgm:pt>
    <dgm:pt modelId="{D3C95709-583D-48BC-B5D1-FD12B5DE8F91}" type="parTrans" cxnId="{CAC68875-BFFD-4775-84E1-9565CA5AC6AE}">
      <dgm:prSet/>
      <dgm:spPr/>
      <dgm:t>
        <a:bodyPr/>
        <a:lstStyle/>
        <a:p>
          <a:endParaRPr lang="tr-TR"/>
        </a:p>
      </dgm:t>
    </dgm:pt>
    <dgm:pt modelId="{852C59A6-3B2A-4979-AED1-A00C3C073C8A}" type="sibTrans" cxnId="{CAC68875-BFFD-4775-84E1-9565CA5AC6AE}">
      <dgm:prSet/>
      <dgm:spPr/>
      <dgm:t>
        <a:bodyPr/>
        <a:lstStyle/>
        <a:p>
          <a:endParaRPr lang="tr-TR"/>
        </a:p>
      </dgm:t>
    </dgm:pt>
    <dgm:pt modelId="{604A9169-B88E-4245-96FE-A0392E9C8B5A}">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2400" dirty="0" smtClean="0"/>
            <a:t>Doktora Öğrencileri</a:t>
          </a:r>
          <a:endParaRPr lang="tr-TR" sz="2400" dirty="0"/>
        </a:p>
      </dgm:t>
    </dgm:pt>
    <dgm:pt modelId="{1371F8E4-71C9-483E-8F71-B9C0C6E2706C}" type="parTrans" cxnId="{3A1EA1FF-4367-46D2-B015-6D6834E8A574}">
      <dgm:prSet/>
      <dgm:spPr/>
      <dgm:t>
        <a:bodyPr/>
        <a:lstStyle/>
        <a:p>
          <a:endParaRPr lang="tr-TR"/>
        </a:p>
      </dgm:t>
    </dgm:pt>
    <dgm:pt modelId="{B2B67874-1A48-4B73-9DF9-4DC2FDB0CC3C}" type="sibTrans" cxnId="{3A1EA1FF-4367-46D2-B015-6D6834E8A574}">
      <dgm:prSet/>
      <dgm:spPr/>
      <dgm:t>
        <a:bodyPr/>
        <a:lstStyle/>
        <a:p>
          <a:endParaRPr lang="tr-TR"/>
        </a:p>
      </dgm:t>
    </dgm:pt>
    <dgm:pt modelId="{799C1AA6-AF56-496E-A594-A8609B466AB5}">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2400" dirty="0" smtClean="0"/>
            <a:t>YÖK Onaylı Ortak Doktora Protokolü (Zorunlu)</a:t>
          </a:r>
          <a:endParaRPr lang="tr-TR" sz="2400" dirty="0"/>
        </a:p>
      </dgm:t>
    </dgm:pt>
    <dgm:pt modelId="{E4597792-083B-40AF-B653-9F2D172CA249}" type="sibTrans" cxnId="{8B9A9E5B-5994-4746-AE01-0D75E67DE9F0}">
      <dgm:prSet/>
      <dgm:spPr/>
      <dgm:t>
        <a:bodyPr/>
        <a:lstStyle/>
        <a:p>
          <a:endParaRPr lang="tr-TR"/>
        </a:p>
      </dgm:t>
    </dgm:pt>
    <dgm:pt modelId="{99152EC4-E78C-4ACE-8543-92394858DD4D}" type="parTrans" cxnId="{8B9A9E5B-5994-4746-AE01-0D75E67DE9F0}">
      <dgm:prSet/>
      <dgm:spPr/>
      <dgm:t>
        <a:bodyPr/>
        <a:lstStyle/>
        <a:p>
          <a:endParaRPr lang="tr-TR"/>
        </a:p>
      </dgm:t>
    </dgm:pt>
    <dgm:pt modelId="{57B3F2FC-E6CA-402A-8237-094C1FE82527}" type="pres">
      <dgm:prSet presAssocID="{227201C5-00CB-4D18-ACAB-9498EA521B7F}" presName="linearFlow" presStyleCnt="0">
        <dgm:presLayoutVars>
          <dgm:dir/>
          <dgm:animLvl val="lvl"/>
          <dgm:resizeHandles val="exact"/>
        </dgm:presLayoutVars>
      </dgm:prSet>
      <dgm:spPr/>
      <dgm:t>
        <a:bodyPr/>
        <a:lstStyle/>
        <a:p>
          <a:endParaRPr lang="tr-TR"/>
        </a:p>
      </dgm:t>
    </dgm:pt>
    <dgm:pt modelId="{2F058C60-635B-40B4-A0E5-F45C9EB50C74}" type="pres">
      <dgm:prSet presAssocID="{5D12B708-C388-4FB3-935F-AC2366E7946C}" presName="composite" presStyleCnt="0"/>
      <dgm:spPr/>
    </dgm:pt>
    <dgm:pt modelId="{2EC684A9-2EDA-4EA4-AB36-DEA93138E478}" type="pres">
      <dgm:prSet presAssocID="{5D12B708-C388-4FB3-935F-AC2366E7946C}" presName="parTx" presStyleLbl="node1" presStyleIdx="0" presStyleCnt="1">
        <dgm:presLayoutVars>
          <dgm:chMax val="0"/>
          <dgm:chPref val="0"/>
          <dgm:bulletEnabled val="1"/>
        </dgm:presLayoutVars>
      </dgm:prSet>
      <dgm:spPr/>
      <dgm:t>
        <a:bodyPr/>
        <a:lstStyle/>
        <a:p>
          <a:endParaRPr lang="tr-TR"/>
        </a:p>
      </dgm:t>
    </dgm:pt>
    <dgm:pt modelId="{952A94DE-D61D-4E09-BA6F-2BD2A7F340A6}" type="pres">
      <dgm:prSet presAssocID="{5D12B708-C388-4FB3-935F-AC2366E7946C}" presName="parSh" presStyleLbl="node1" presStyleIdx="0" presStyleCnt="1"/>
      <dgm:spPr/>
      <dgm:t>
        <a:bodyPr/>
        <a:lstStyle/>
        <a:p>
          <a:endParaRPr lang="tr-TR"/>
        </a:p>
      </dgm:t>
    </dgm:pt>
    <dgm:pt modelId="{436153E3-CA11-4D51-AD7D-6A6514FA747D}" type="pres">
      <dgm:prSet presAssocID="{5D12B708-C388-4FB3-935F-AC2366E7946C}" presName="desTx" presStyleLbl="fgAcc1" presStyleIdx="0" presStyleCnt="1">
        <dgm:presLayoutVars>
          <dgm:bulletEnabled val="1"/>
        </dgm:presLayoutVars>
      </dgm:prSet>
      <dgm:spPr/>
      <dgm:t>
        <a:bodyPr/>
        <a:lstStyle/>
        <a:p>
          <a:endParaRPr lang="tr-TR"/>
        </a:p>
      </dgm:t>
    </dgm:pt>
  </dgm:ptLst>
  <dgm:cxnLst>
    <dgm:cxn modelId="{8E4581CE-881E-4DFB-B812-BD9D1FE689DC}" type="presOf" srcId="{227201C5-00CB-4D18-ACAB-9498EA521B7F}" destId="{57B3F2FC-E6CA-402A-8237-094C1FE82527}" srcOrd="0" destOrd="0" presId="urn:microsoft.com/office/officeart/2005/8/layout/process3"/>
    <dgm:cxn modelId="{76969A96-D8A4-445B-BF09-C2A634E11C63}" type="presOf" srcId="{5D12B708-C388-4FB3-935F-AC2366E7946C}" destId="{952A94DE-D61D-4E09-BA6F-2BD2A7F340A6}" srcOrd="1" destOrd="0" presId="urn:microsoft.com/office/officeart/2005/8/layout/process3"/>
    <dgm:cxn modelId="{3B67224E-FF97-453E-9867-1DEA0D6B8FA8}" type="presOf" srcId="{5D12B708-C388-4FB3-935F-AC2366E7946C}" destId="{2EC684A9-2EDA-4EA4-AB36-DEA93138E478}" srcOrd="0" destOrd="0" presId="urn:microsoft.com/office/officeart/2005/8/layout/process3"/>
    <dgm:cxn modelId="{8B9A9E5B-5994-4746-AE01-0D75E67DE9F0}" srcId="{5D12B708-C388-4FB3-935F-AC2366E7946C}" destId="{799C1AA6-AF56-496E-A594-A8609B466AB5}" srcOrd="1" destOrd="0" parTransId="{99152EC4-E78C-4ACE-8543-92394858DD4D}" sibTransId="{E4597792-083B-40AF-B653-9F2D172CA249}"/>
    <dgm:cxn modelId="{CAC68875-BFFD-4775-84E1-9565CA5AC6AE}" srcId="{227201C5-00CB-4D18-ACAB-9498EA521B7F}" destId="{5D12B708-C388-4FB3-935F-AC2366E7946C}" srcOrd="0" destOrd="0" parTransId="{D3C95709-583D-48BC-B5D1-FD12B5DE8F91}" sibTransId="{852C59A6-3B2A-4979-AED1-A00C3C073C8A}"/>
    <dgm:cxn modelId="{1B7F16B9-1B2D-4BBF-81BD-35759F4A14F1}" type="presOf" srcId="{604A9169-B88E-4245-96FE-A0392E9C8B5A}" destId="{436153E3-CA11-4D51-AD7D-6A6514FA747D}" srcOrd="0" destOrd="0" presId="urn:microsoft.com/office/officeart/2005/8/layout/process3"/>
    <dgm:cxn modelId="{DF68DE12-EE88-43BB-94F7-7383421C428D}" type="presOf" srcId="{799C1AA6-AF56-496E-A594-A8609B466AB5}" destId="{436153E3-CA11-4D51-AD7D-6A6514FA747D}" srcOrd="0" destOrd="1" presId="urn:microsoft.com/office/officeart/2005/8/layout/process3"/>
    <dgm:cxn modelId="{3A1EA1FF-4367-46D2-B015-6D6834E8A574}" srcId="{5D12B708-C388-4FB3-935F-AC2366E7946C}" destId="{604A9169-B88E-4245-96FE-A0392E9C8B5A}" srcOrd="0" destOrd="0" parTransId="{1371F8E4-71C9-483E-8F71-B9C0C6E2706C}" sibTransId="{B2B67874-1A48-4B73-9DF9-4DC2FDB0CC3C}"/>
    <dgm:cxn modelId="{9B95D0CB-E3CD-4FFD-9685-45AE8B1D6DBF}" type="presParOf" srcId="{57B3F2FC-E6CA-402A-8237-094C1FE82527}" destId="{2F058C60-635B-40B4-A0E5-F45C9EB50C74}" srcOrd="0" destOrd="0" presId="urn:microsoft.com/office/officeart/2005/8/layout/process3"/>
    <dgm:cxn modelId="{4217506C-D132-4330-840F-3CB21B6739F3}" type="presParOf" srcId="{2F058C60-635B-40B4-A0E5-F45C9EB50C74}" destId="{2EC684A9-2EDA-4EA4-AB36-DEA93138E478}" srcOrd="0" destOrd="0" presId="urn:microsoft.com/office/officeart/2005/8/layout/process3"/>
    <dgm:cxn modelId="{6D2608CF-3047-48E7-BDA7-DA07ED0A32E5}" type="presParOf" srcId="{2F058C60-635B-40B4-A0E5-F45C9EB50C74}" destId="{952A94DE-D61D-4E09-BA6F-2BD2A7F340A6}" srcOrd="1" destOrd="0" presId="urn:microsoft.com/office/officeart/2005/8/layout/process3"/>
    <dgm:cxn modelId="{FA64AD4B-D496-42F5-8A91-94A55CBF1731}" type="presParOf" srcId="{2F058C60-635B-40B4-A0E5-F45C9EB50C74}" destId="{436153E3-CA11-4D51-AD7D-6A6514FA747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7201C5-00CB-4D18-ACAB-9498EA521B7F}" type="doc">
      <dgm:prSet loTypeId="urn:microsoft.com/office/officeart/2005/8/layout/process3" loCatId="process" qsTypeId="urn:microsoft.com/office/officeart/2005/8/quickstyle/simple5" qsCatId="simple" csTypeId="urn:microsoft.com/office/officeart/2005/8/colors/colorful2" csCatId="colorful" phldr="1"/>
      <dgm:spPr/>
      <dgm:t>
        <a:bodyPr/>
        <a:lstStyle/>
        <a:p>
          <a:endParaRPr lang="tr-TR"/>
        </a:p>
      </dgm:t>
    </dgm:pt>
    <dgm:pt modelId="{5D12B708-C388-4FB3-935F-AC2366E7946C}">
      <dgm:prSet phldrT="[Metin]"/>
      <dgm:spPr/>
      <dgm:t>
        <a:bodyPr/>
        <a:lstStyle/>
        <a:p>
          <a:r>
            <a:rPr lang="tr-TR" dirty="0" smtClean="0"/>
            <a:t>Kimler Başvurabilir</a:t>
          </a:r>
          <a:endParaRPr lang="tr-TR" dirty="0"/>
        </a:p>
      </dgm:t>
    </dgm:pt>
    <dgm:pt modelId="{D3C95709-583D-48BC-B5D1-FD12B5DE8F91}" type="parTrans" cxnId="{CAC68875-BFFD-4775-84E1-9565CA5AC6AE}">
      <dgm:prSet/>
      <dgm:spPr/>
      <dgm:t>
        <a:bodyPr/>
        <a:lstStyle/>
        <a:p>
          <a:endParaRPr lang="tr-TR"/>
        </a:p>
      </dgm:t>
    </dgm:pt>
    <dgm:pt modelId="{852C59A6-3B2A-4979-AED1-A00C3C073C8A}" type="sibTrans" cxnId="{CAC68875-BFFD-4775-84E1-9565CA5AC6AE}">
      <dgm:prSet/>
      <dgm:spPr/>
      <dgm:t>
        <a:bodyPr/>
        <a:lstStyle/>
        <a:p>
          <a:endParaRPr lang="tr-TR"/>
        </a:p>
      </dgm:t>
    </dgm:pt>
    <dgm:pt modelId="{604A9169-B88E-4245-96FE-A0392E9C8B5A}">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2400" dirty="0" smtClean="0"/>
            <a:t>Tez Önerisi Kabul Edilmiş Doktora Öğrencileri</a:t>
          </a:r>
          <a:endParaRPr lang="tr-TR" sz="2400" dirty="0"/>
        </a:p>
      </dgm:t>
    </dgm:pt>
    <dgm:pt modelId="{1371F8E4-71C9-483E-8F71-B9C0C6E2706C}" type="parTrans" cxnId="{3A1EA1FF-4367-46D2-B015-6D6834E8A574}">
      <dgm:prSet/>
      <dgm:spPr/>
      <dgm:t>
        <a:bodyPr/>
        <a:lstStyle/>
        <a:p>
          <a:endParaRPr lang="tr-TR"/>
        </a:p>
      </dgm:t>
    </dgm:pt>
    <dgm:pt modelId="{B2B67874-1A48-4B73-9DF9-4DC2FDB0CC3C}" type="sibTrans" cxnId="{3A1EA1FF-4367-46D2-B015-6D6834E8A574}">
      <dgm:prSet/>
      <dgm:spPr/>
      <dgm:t>
        <a:bodyPr/>
        <a:lstStyle/>
        <a:p>
          <a:endParaRPr lang="tr-TR"/>
        </a:p>
      </dgm:t>
    </dgm:pt>
    <dgm:pt modelId="{799C1AA6-AF56-496E-A594-A8609B466AB5}">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2400" dirty="0" smtClean="0"/>
            <a:t>Yurt Dışından Kabul Alma Şartı</a:t>
          </a:r>
          <a:endParaRPr lang="tr-TR" sz="2400" dirty="0"/>
        </a:p>
      </dgm:t>
    </dgm:pt>
    <dgm:pt modelId="{E4597792-083B-40AF-B653-9F2D172CA249}" type="sibTrans" cxnId="{8B9A9E5B-5994-4746-AE01-0D75E67DE9F0}">
      <dgm:prSet/>
      <dgm:spPr/>
      <dgm:t>
        <a:bodyPr/>
        <a:lstStyle/>
        <a:p>
          <a:endParaRPr lang="tr-TR"/>
        </a:p>
      </dgm:t>
    </dgm:pt>
    <dgm:pt modelId="{99152EC4-E78C-4ACE-8543-92394858DD4D}" type="parTrans" cxnId="{8B9A9E5B-5994-4746-AE01-0D75E67DE9F0}">
      <dgm:prSet/>
      <dgm:spPr/>
      <dgm:t>
        <a:bodyPr/>
        <a:lstStyle/>
        <a:p>
          <a:endParaRPr lang="tr-TR"/>
        </a:p>
      </dgm:t>
    </dgm:pt>
    <dgm:pt modelId="{57B3F2FC-E6CA-402A-8237-094C1FE82527}" type="pres">
      <dgm:prSet presAssocID="{227201C5-00CB-4D18-ACAB-9498EA521B7F}" presName="linearFlow" presStyleCnt="0">
        <dgm:presLayoutVars>
          <dgm:dir/>
          <dgm:animLvl val="lvl"/>
          <dgm:resizeHandles val="exact"/>
        </dgm:presLayoutVars>
      </dgm:prSet>
      <dgm:spPr/>
      <dgm:t>
        <a:bodyPr/>
        <a:lstStyle/>
        <a:p>
          <a:endParaRPr lang="tr-TR"/>
        </a:p>
      </dgm:t>
    </dgm:pt>
    <dgm:pt modelId="{2F058C60-635B-40B4-A0E5-F45C9EB50C74}" type="pres">
      <dgm:prSet presAssocID="{5D12B708-C388-4FB3-935F-AC2366E7946C}" presName="composite" presStyleCnt="0"/>
      <dgm:spPr/>
    </dgm:pt>
    <dgm:pt modelId="{2EC684A9-2EDA-4EA4-AB36-DEA93138E478}" type="pres">
      <dgm:prSet presAssocID="{5D12B708-C388-4FB3-935F-AC2366E7946C}" presName="parTx" presStyleLbl="node1" presStyleIdx="0" presStyleCnt="1">
        <dgm:presLayoutVars>
          <dgm:chMax val="0"/>
          <dgm:chPref val="0"/>
          <dgm:bulletEnabled val="1"/>
        </dgm:presLayoutVars>
      </dgm:prSet>
      <dgm:spPr/>
      <dgm:t>
        <a:bodyPr/>
        <a:lstStyle/>
        <a:p>
          <a:endParaRPr lang="tr-TR"/>
        </a:p>
      </dgm:t>
    </dgm:pt>
    <dgm:pt modelId="{952A94DE-D61D-4E09-BA6F-2BD2A7F340A6}" type="pres">
      <dgm:prSet presAssocID="{5D12B708-C388-4FB3-935F-AC2366E7946C}" presName="parSh" presStyleLbl="node1" presStyleIdx="0" presStyleCnt="1"/>
      <dgm:spPr/>
      <dgm:t>
        <a:bodyPr/>
        <a:lstStyle/>
        <a:p>
          <a:endParaRPr lang="tr-TR"/>
        </a:p>
      </dgm:t>
    </dgm:pt>
    <dgm:pt modelId="{436153E3-CA11-4D51-AD7D-6A6514FA747D}" type="pres">
      <dgm:prSet presAssocID="{5D12B708-C388-4FB3-935F-AC2366E7946C}" presName="desTx" presStyleLbl="fgAcc1" presStyleIdx="0" presStyleCnt="1">
        <dgm:presLayoutVars>
          <dgm:bulletEnabled val="1"/>
        </dgm:presLayoutVars>
      </dgm:prSet>
      <dgm:spPr/>
      <dgm:t>
        <a:bodyPr/>
        <a:lstStyle/>
        <a:p>
          <a:endParaRPr lang="tr-TR"/>
        </a:p>
      </dgm:t>
    </dgm:pt>
  </dgm:ptLst>
  <dgm:cxnLst>
    <dgm:cxn modelId="{CB9C4994-B69E-4CAD-B921-D3EAC40CF464}" type="presOf" srcId="{799C1AA6-AF56-496E-A594-A8609B466AB5}" destId="{436153E3-CA11-4D51-AD7D-6A6514FA747D}" srcOrd="0" destOrd="1" presId="urn:microsoft.com/office/officeart/2005/8/layout/process3"/>
    <dgm:cxn modelId="{2EB1E871-2542-4F5E-AFF6-7F9591FBCB78}" type="presOf" srcId="{5D12B708-C388-4FB3-935F-AC2366E7946C}" destId="{952A94DE-D61D-4E09-BA6F-2BD2A7F340A6}" srcOrd="1" destOrd="0" presId="urn:microsoft.com/office/officeart/2005/8/layout/process3"/>
    <dgm:cxn modelId="{40181559-915D-4079-9754-9824CB9A3DF9}" type="presOf" srcId="{227201C5-00CB-4D18-ACAB-9498EA521B7F}" destId="{57B3F2FC-E6CA-402A-8237-094C1FE82527}" srcOrd="0" destOrd="0" presId="urn:microsoft.com/office/officeart/2005/8/layout/process3"/>
    <dgm:cxn modelId="{C601B747-6742-4552-928C-F630F29456F9}" type="presOf" srcId="{604A9169-B88E-4245-96FE-A0392E9C8B5A}" destId="{436153E3-CA11-4D51-AD7D-6A6514FA747D}" srcOrd="0" destOrd="0" presId="urn:microsoft.com/office/officeart/2005/8/layout/process3"/>
    <dgm:cxn modelId="{8B9A9E5B-5994-4746-AE01-0D75E67DE9F0}" srcId="{5D12B708-C388-4FB3-935F-AC2366E7946C}" destId="{799C1AA6-AF56-496E-A594-A8609B466AB5}" srcOrd="1" destOrd="0" parTransId="{99152EC4-E78C-4ACE-8543-92394858DD4D}" sibTransId="{E4597792-083B-40AF-B653-9F2D172CA249}"/>
    <dgm:cxn modelId="{CAC68875-BFFD-4775-84E1-9565CA5AC6AE}" srcId="{227201C5-00CB-4D18-ACAB-9498EA521B7F}" destId="{5D12B708-C388-4FB3-935F-AC2366E7946C}" srcOrd="0" destOrd="0" parTransId="{D3C95709-583D-48BC-B5D1-FD12B5DE8F91}" sibTransId="{852C59A6-3B2A-4979-AED1-A00C3C073C8A}"/>
    <dgm:cxn modelId="{DF915EB3-0556-4483-8603-35EFD0A2CC68}" type="presOf" srcId="{5D12B708-C388-4FB3-935F-AC2366E7946C}" destId="{2EC684A9-2EDA-4EA4-AB36-DEA93138E478}" srcOrd="0" destOrd="0" presId="urn:microsoft.com/office/officeart/2005/8/layout/process3"/>
    <dgm:cxn modelId="{3A1EA1FF-4367-46D2-B015-6D6834E8A574}" srcId="{5D12B708-C388-4FB3-935F-AC2366E7946C}" destId="{604A9169-B88E-4245-96FE-A0392E9C8B5A}" srcOrd="0" destOrd="0" parTransId="{1371F8E4-71C9-483E-8F71-B9C0C6E2706C}" sibTransId="{B2B67874-1A48-4B73-9DF9-4DC2FDB0CC3C}"/>
    <dgm:cxn modelId="{BBD98955-48A8-4161-8702-2BA3F53B2DA0}" type="presParOf" srcId="{57B3F2FC-E6CA-402A-8237-094C1FE82527}" destId="{2F058C60-635B-40B4-A0E5-F45C9EB50C74}" srcOrd="0" destOrd="0" presId="urn:microsoft.com/office/officeart/2005/8/layout/process3"/>
    <dgm:cxn modelId="{9579CB84-6EAB-4FE6-B5A9-68AF8F943716}" type="presParOf" srcId="{2F058C60-635B-40B4-A0E5-F45C9EB50C74}" destId="{2EC684A9-2EDA-4EA4-AB36-DEA93138E478}" srcOrd="0" destOrd="0" presId="urn:microsoft.com/office/officeart/2005/8/layout/process3"/>
    <dgm:cxn modelId="{76D9392C-A8A3-4B44-B706-9FCDA00F71F3}" type="presParOf" srcId="{2F058C60-635B-40B4-A0E5-F45C9EB50C74}" destId="{952A94DE-D61D-4E09-BA6F-2BD2A7F340A6}" srcOrd="1" destOrd="0" presId="urn:microsoft.com/office/officeart/2005/8/layout/process3"/>
    <dgm:cxn modelId="{1A899552-4D27-489A-A598-774F0CBBB689}" type="presParOf" srcId="{2F058C60-635B-40B4-A0E5-F45C9EB50C74}" destId="{436153E3-CA11-4D51-AD7D-6A6514FA747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D90E01-1E6B-4B60-976B-C8BE05F6A6CC}" type="doc">
      <dgm:prSet loTypeId="urn:microsoft.com/office/officeart/2005/8/layout/hierarchy3" loCatId="hierarchy" qsTypeId="urn:microsoft.com/office/officeart/2005/8/quickstyle/simple2" qsCatId="simple" csTypeId="urn:microsoft.com/office/officeart/2005/8/colors/accent6_1" csCatId="accent6" phldr="1"/>
      <dgm:spPr/>
      <dgm:t>
        <a:bodyPr/>
        <a:lstStyle/>
        <a:p>
          <a:endParaRPr lang="tr-TR"/>
        </a:p>
      </dgm:t>
    </dgm:pt>
    <dgm:pt modelId="{D13FA4A7-C09E-489F-88B5-78B7DF27FAFB}">
      <dgm:prSet phldrT="[Metin]" custT="1">
        <dgm:style>
          <a:lnRef idx="2">
            <a:schemeClr val="accent6"/>
          </a:lnRef>
          <a:fillRef idx="1">
            <a:schemeClr val="lt1"/>
          </a:fillRef>
          <a:effectRef idx="0">
            <a:schemeClr val="accent6"/>
          </a:effectRef>
          <a:fontRef idx="minor">
            <a:schemeClr val="dk1"/>
          </a:fontRef>
        </dgm:style>
      </dgm:prSet>
      <dgm:spPr>
        <a:ln>
          <a:solidFill>
            <a:schemeClr val="accent2"/>
          </a:solidFill>
        </a:ln>
      </dgm:spPr>
      <dgm:t>
        <a:bodyPr/>
        <a:lstStyle/>
        <a:p>
          <a:r>
            <a:rPr lang="tr-TR" sz="2400" b="1" dirty="0" smtClean="0">
              <a:latin typeface="Arial" pitchFamily="34" charset="0"/>
              <a:cs typeface="Arial" pitchFamily="34" charset="0"/>
            </a:rPr>
            <a:t>Yurt İçi</a:t>
          </a:r>
          <a:endParaRPr lang="tr-TR" sz="2400" b="1" dirty="0">
            <a:latin typeface="Arial" pitchFamily="34" charset="0"/>
            <a:cs typeface="Arial" pitchFamily="34" charset="0"/>
          </a:endParaRPr>
        </a:p>
      </dgm:t>
    </dgm:pt>
    <dgm:pt modelId="{CD0830F9-357B-4B91-A864-A787FD3FD08C}" type="parTrans" cxnId="{EF94E1DF-AAA6-4FAC-9299-D7F9E620DD8E}">
      <dgm:prSet/>
      <dgm:spPr/>
      <dgm:t>
        <a:bodyPr/>
        <a:lstStyle/>
        <a:p>
          <a:endParaRPr lang="tr-TR" sz="1600">
            <a:latin typeface="Arial" pitchFamily="34" charset="0"/>
            <a:cs typeface="Arial" pitchFamily="34" charset="0"/>
          </a:endParaRPr>
        </a:p>
      </dgm:t>
    </dgm:pt>
    <dgm:pt modelId="{A83244B8-6585-40A4-B7C4-F13016F5231E}" type="sibTrans" cxnId="{EF94E1DF-AAA6-4FAC-9299-D7F9E620DD8E}">
      <dgm:prSet/>
      <dgm:spPr/>
      <dgm:t>
        <a:bodyPr/>
        <a:lstStyle/>
        <a:p>
          <a:endParaRPr lang="tr-TR" sz="1600">
            <a:latin typeface="Arial" pitchFamily="34" charset="0"/>
            <a:cs typeface="Arial" pitchFamily="34" charset="0"/>
          </a:endParaRPr>
        </a:p>
      </dgm:t>
    </dgm:pt>
    <dgm:pt modelId="{11481E2C-09DA-4948-99B4-38A8C231C70A}">
      <dgm:prSet phldrT="[Metin]" custT="1"/>
      <dgm:spPr>
        <a:solidFill>
          <a:schemeClr val="accent2">
            <a:lumMod val="20000"/>
            <a:lumOff val="80000"/>
            <a:alpha val="90000"/>
          </a:schemeClr>
        </a:solidFill>
        <a:ln>
          <a:solidFill>
            <a:schemeClr val="accent2"/>
          </a:solidFill>
        </a:ln>
      </dgm:spPr>
      <dgm:t>
        <a:bodyPr/>
        <a:lstStyle/>
        <a:p>
          <a:r>
            <a:rPr lang="tr-TR" sz="2000" dirty="0" smtClean="0">
              <a:latin typeface="Arial" pitchFamily="34" charset="0"/>
              <a:cs typeface="Arial" pitchFamily="34" charset="0"/>
            </a:rPr>
            <a:t>2218 Yurt İçi Doktora Sonrası Araştırma Burs Programı</a:t>
          </a:r>
          <a:endParaRPr lang="tr-TR" sz="2000" dirty="0">
            <a:latin typeface="Arial" pitchFamily="34" charset="0"/>
            <a:cs typeface="Arial" pitchFamily="34" charset="0"/>
          </a:endParaRPr>
        </a:p>
      </dgm:t>
    </dgm:pt>
    <dgm:pt modelId="{46A5A8D5-4ABB-4676-AF43-E6399273A7BC}" type="parTrans" cxnId="{6E095ABF-71B0-4D2B-9FD6-B7EE9C12A043}">
      <dgm:prSet/>
      <dgm:spPr>
        <a:ln>
          <a:solidFill>
            <a:schemeClr val="accent2"/>
          </a:solidFill>
        </a:ln>
      </dgm:spPr>
      <dgm:t>
        <a:bodyPr/>
        <a:lstStyle/>
        <a:p>
          <a:endParaRPr lang="tr-TR" sz="1600">
            <a:latin typeface="Arial" pitchFamily="34" charset="0"/>
            <a:cs typeface="Arial" pitchFamily="34" charset="0"/>
          </a:endParaRPr>
        </a:p>
      </dgm:t>
    </dgm:pt>
    <dgm:pt modelId="{002A01DE-D4CE-465B-8293-1851AFF60927}" type="sibTrans" cxnId="{6E095ABF-71B0-4D2B-9FD6-B7EE9C12A043}">
      <dgm:prSet/>
      <dgm:spPr/>
      <dgm:t>
        <a:bodyPr/>
        <a:lstStyle/>
        <a:p>
          <a:endParaRPr lang="tr-TR" sz="1600">
            <a:latin typeface="Arial" pitchFamily="34" charset="0"/>
            <a:cs typeface="Arial" pitchFamily="34" charset="0"/>
          </a:endParaRPr>
        </a:p>
      </dgm:t>
    </dgm:pt>
    <dgm:pt modelId="{0F102467-862E-4CD4-854D-D4B996E3D2C5}">
      <dgm:prSet phldrT="[Metin]" custT="1">
        <dgm:style>
          <a:lnRef idx="2">
            <a:schemeClr val="accent6"/>
          </a:lnRef>
          <a:fillRef idx="1">
            <a:schemeClr val="lt1"/>
          </a:fillRef>
          <a:effectRef idx="0">
            <a:schemeClr val="accent6"/>
          </a:effectRef>
          <a:fontRef idx="minor">
            <a:schemeClr val="dk1"/>
          </a:fontRef>
        </dgm:style>
      </dgm:prSet>
      <dgm:spPr>
        <a:ln>
          <a:solidFill>
            <a:schemeClr val="accent2"/>
          </a:solidFill>
        </a:ln>
      </dgm:spPr>
      <dgm:t>
        <a:bodyPr/>
        <a:lstStyle/>
        <a:p>
          <a:r>
            <a:rPr lang="tr-TR" sz="2400" b="1" dirty="0" smtClean="0">
              <a:latin typeface="Arial" pitchFamily="34" charset="0"/>
              <a:cs typeface="Arial" pitchFamily="34" charset="0"/>
            </a:rPr>
            <a:t>Yurt Dışı</a:t>
          </a:r>
          <a:endParaRPr lang="tr-TR" sz="2400" b="1" dirty="0">
            <a:latin typeface="Arial" pitchFamily="34" charset="0"/>
            <a:cs typeface="Arial" pitchFamily="34" charset="0"/>
          </a:endParaRPr>
        </a:p>
      </dgm:t>
    </dgm:pt>
    <dgm:pt modelId="{BF2B826C-2778-4109-AFD4-A41094B712AD}" type="parTrans" cxnId="{0E1C7042-636D-44FE-A042-88649BAF5974}">
      <dgm:prSet/>
      <dgm:spPr/>
      <dgm:t>
        <a:bodyPr/>
        <a:lstStyle/>
        <a:p>
          <a:endParaRPr lang="tr-TR" sz="1600">
            <a:latin typeface="Arial" pitchFamily="34" charset="0"/>
            <a:cs typeface="Arial" pitchFamily="34" charset="0"/>
          </a:endParaRPr>
        </a:p>
      </dgm:t>
    </dgm:pt>
    <dgm:pt modelId="{427DF027-5CB6-44F4-BC64-F2F082CC258A}" type="sibTrans" cxnId="{0E1C7042-636D-44FE-A042-88649BAF5974}">
      <dgm:prSet/>
      <dgm:spPr/>
      <dgm:t>
        <a:bodyPr/>
        <a:lstStyle/>
        <a:p>
          <a:endParaRPr lang="tr-TR" sz="1600">
            <a:latin typeface="Arial" pitchFamily="34" charset="0"/>
            <a:cs typeface="Arial" pitchFamily="34" charset="0"/>
          </a:endParaRPr>
        </a:p>
      </dgm:t>
    </dgm:pt>
    <dgm:pt modelId="{0674C93C-E07A-416E-BC7E-2E1F8EB118B9}">
      <dgm:prSet phldrT="[Metin]" custT="1"/>
      <dgm:spPr>
        <a:solidFill>
          <a:schemeClr val="accent2">
            <a:lumMod val="20000"/>
            <a:lumOff val="80000"/>
            <a:alpha val="90000"/>
          </a:schemeClr>
        </a:solidFill>
        <a:ln>
          <a:solidFill>
            <a:schemeClr val="accent2"/>
          </a:solidFill>
        </a:ln>
      </dgm:spPr>
      <dgm:t>
        <a:bodyPr/>
        <a:lstStyle/>
        <a:p>
          <a:r>
            <a:rPr lang="tr-TR" sz="2000" dirty="0" smtClean="0">
              <a:latin typeface="Arial" pitchFamily="34" charset="0"/>
              <a:cs typeface="Arial" pitchFamily="34" charset="0"/>
            </a:rPr>
            <a:t>2219 Yurt Dışı Doktora Sonrası Araştırma Burs Programı</a:t>
          </a:r>
        </a:p>
      </dgm:t>
    </dgm:pt>
    <dgm:pt modelId="{68C543A6-38FA-447B-BD0A-4C9F312B5F15}" type="parTrans" cxnId="{606435DB-0577-43FE-9C47-F3A26463DD4F}">
      <dgm:prSet/>
      <dgm:spPr>
        <a:ln>
          <a:solidFill>
            <a:schemeClr val="accent2"/>
          </a:solidFill>
        </a:ln>
      </dgm:spPr>
      <dgm:t>
        <a:bodyPr/>
        <a:lstStyle/>
        <a:p>
          <a:endParaRPr lang="tr-TR" sz="1600">
            <a:latin typeface="Arial" pitchFamily="34" charset="0"/>
            <a:cs typeface="Arial" pitchFamily="34" charset="0"/>
          </a:endParaRPr>
        </a:p>
      </dgm:t>
    </dgm:pt>
    <dgm:pt modelId="{2089C656-D2F1-4188-B3A8-A770048661DD}" type="sibTrans" cxnId="{606435DB-0577-43FE-9C47-F3A26463DD4F}">
      <dgm:prSet/>
      <dgm:spPr/>
      <dgm:t>
        <a:bodyPr/>
        <a:lstStyle/>
        <a:p>
          <a:endParaRPr lang="tr-TR" sz="1600">
            <a:latin typeface="Arial" pitchFamily="34" charset="0"/>
            <a:cs typeface="Arial" pitchFamily="34" charset="0"/>
          </a:endParaRPr>
        </a:p>
      </dgm:t>
    </dgm:pt>
    <dgm:pt modelId="{E2DB55D3-0B1D-4525-8FCF-B0F02AD8DD02}" type="pres">
      <dgm:prSet presAssocID="{8ED90E01-1E6B-4B60-976B-C8BE05F6A6CC}" presName="diagram" presStyleCnt="0">
        <dgm:presLayoutVars>
          <dgm:chPref val="1"/>
          <dgm:dir/>
          <dgm:animOne val="branch"/>
          <dgm:animLvl val="lvl"/>
          <dgm:resizeHandles/>
        </dgm:presLayoutVars>
      </dgm:prSet>
      <dgm:spPr/>
      <dgm:t>
        <a:bodyPr/>
        <a:lstStyle/>
        <a:p>
          <a:endParaRPr lang="tr-TR"/>
        </a:p>
      </dgm:t>
    </dgm:pt>
    <dgm:pt modelId="{4380A19F-1D6E-49B8-AC41-9849E9140D93}" type="pres">
      <dgm:prSet presAssocID="{D13FA4A7-C09E-489F-88B5-78B7DF27FAFB}" presName="root" presStyleCnt="0"/>
      <dgm:spPr/>
      <dgm:t>
        <a:bodyPr/>
        <a:lstStyle/>
        <a:p>
          <a:endParaRPr lang="tr-TR"/>
        </a:p>
      </dgm:t>
    </dgm:pt>
    <dgm:pt modelId="{DEADE03E-7ABF-4256-870A-81339D544E0A}" type="pres">
      <dgm:prSet presAssocID="{D13FA4A7-C09E-489F-88B5-78B7DF27FAFB}" presName="rootComposite" presStyleCnt="0"/>
      <dgm:spPr/>
      <dgm:t>
        <a:bodyPr/>
        <a:lstStyle/>
        <a:p>
          <a:endParaRPr lang="tr-TR"/>
        </a:p>
      </dgm:t>
    </dgm:pt>
    <dgm:pt modelId="{24A5C1F4-F02F-4E06-8935-0A8C29883B02}" type="pres">
      <dgm:prSet presAssocID="{D13FA4A7-C09E-489F-88B5-78B7DF27FAFB}" presName="rootText" presStyleLbl="node1" presStyleIdx="0" presStyleCnt="2" custScaleY="54650" custLinFactNeighborX="-100" custLinFactNeighborY="-21479"/>
      <dgm:spPr/>
      <dgm:t>
        <a:bodyPr/>
        <a:lstStyle/>
        <a:p>
          <a:endParaRPr lang="tr-TR"/>
        </a:p>
      </dgm:t>
    </dgm:pt>
    <dgm:pt modelId="{AF0D1FAB-9160-4C07-A102-9EB858357728}" type="pres">
      <dgm:prSet presAssocID="{D13FA4A7-C09E-489F-88B5-78B7DF27FAFB}" presName="rootConnector" presStyleLbl="node1" presStyleIdx="0" presStyleCnt="2"/>
      <dgm:spPr/>
      <dgm:t>
        <a:bodyPr/>
        <a:lstStyle/>
        <a:p>
          <a:endParaRPr lang="tr-TR"/>
        </a:p>
      </dgm:t>
    </dgm:pt>
    <dgm:pt modelId="{5356CDE6-8A1C-4713-86DF-A4131B3D4C48}" type="pres">
      <dgm:prSet presAssocID="{D13FA4A7-C09E-489F-88B5-78B7DF27FAFB}" presName="childShape" presStyleCnt="0"/>
      <dgm:spPr/>
      <dgm:t>
        <a:bodyPr/>
        <a:lstStyle/>
        <a:p>
          <a:endParaRPr lang="tr-TR"/>
        </a:p>
      </dgm:t>
    </dgm:pt>
    <dgm:pt modelId="{D244D801-0E58-4897-960F-6AC01DE6DD48}" type="pres">
      <dgm:prSet presAssocID="{46A5A8D5-4ABB-4676-AF43-E6399273A7BC}" presName="Name13" presStyleLbl="parChTrans1D2" presStyleIdx="0" presStyleCnt="2"/>
      <dgm:spPr/>
      <dgm:t>
        <a:bodyPr/>
        <a:lstStyle/>
        <a:p>
          <a:endParaRPr lang="tr-TR"/>
        </a:p>
      </dgm:t>
    </dgm:pt>
    <dgm:pt modelId="{DFE33870-2041-4E60-9BEB-A35A346D04BA}" type="pres">
      <dgm:prSet presAssocID="{11481E2C-09DA-4948-99B4-38A8C231C70A}" presName="childText" presStyleLbl="bgAcc1" presStyleIdx="0" presStyleCnt="2" custScaleX="135705" custScaleY="59721">
        <dgm:presLayoutVars>
          <dgm:bulletEnabled val="1"/>
        </dgm:presLayoutVars>
      </dgm:prSet>
      <dgm:spPr/>
      <dgm:t>
        <a:bodyPr/>
        <a:lstStyle/>
        <a:p>
          <a:endParaRPr lang="tr-TR"/>
        </a:p>
      </dgm:t>
    </dgm:pt>
    <dgm:pt modelId="{7B641DF4-69D6-4EC6-80D0-3CF8713AE617}" type="pres">
      <dgm:prSet presAssocID="{0F102467-862E-4CD4-854D-D4B996E3D2C5}" presName="root" presStyleCnt="0"/>
      <dgm:spPr/>
      <dgm:t>
        <a:bodyPr/>
        <a:lstStyle/>
        <a:p>
          <a:endParaRPr lang="tr-TR"/>
        </a:p>
      </dgm:t>
    </dgm:pt>
    <dgm:pt modelId="{49817AE9-48C5-40C9-9B50-6D27E0FD163E}" type="pres">
      <dgm:prSet presAssocID="{0F102467-862E-4CD4-854D-D4B996E3D2C5}" presName="rootComposite" presStyleCnt="0"/>
      <dgm:spPr/>
      <dgm:t>
        <a:bodyPr/>
        <a:lstStyle/>
        <a:p>
          <a:endParaRPr lang="tr-TR"/>
        </a:p>
      </dgm:t>
    </dgm:pt>
    <dgm:pt modelId="{A047B581-4071-46E7-A143-F3717EA786ED}" type="pres">
      <dgm:prSet presAssocID="{0F102467-862E-4CD4-854D-D4B996E3D2C5}" presName="rootText" presStyleLbl="node1" presStyleIdx="1" presStyleCnt="2" custScaleY="54650" custLinFactNeighborX="-100" custLinFactNeighborY="-21479"/>
      <dgm:spPr/>
      <dgm:t>
        <a:bodyPr/>
        <a:lstStyle/>
        <a:p>
          <a:endParaRPr lang="tr-TR"/>
        </a:p>
      </dgm:t>
    </dgm:pt>
    <dgm:pt modelId="{8981BACB-D802-413C-B754-89831A368696}" type="pres">
      <dgm:prSet presAssocID="{0F102467-862E-4CD4-854D-D4B996E3D2C5}" presName="rootConnector" presStyleLbl="node1" presStyleIdx="1" presStyleCnt="2"/>
      <dgm:spPr/>
      <dgm:t>
        <a:bodyPr/>
        <a:lstStyle/>
        <a:p>
          <a:endParaRPr lang="tr-TR"/>
        </a:p>
      </dgm:t>
    </dgm:pt>
    <dgm:pt modelId="{492495A0-85A0-4717-BB83-D92D3C7944E8}" type="pres">
      <dgm:prSet presAssocID="{0F102467-862E-4CD4-854D-D4B996E3D2C5}" presName="childShape" presStyleCnt="0"/>
      <dgm:spPr/>
      <dgm:t>
        <a:bodyPr/>
        <a:lstStyle/>
        <a:p>
          <a:endParaRPr lang="tr-TR"/>
        </a:p>
      </dgm:t>
    </dgm:pt>
    <dgm:pt modelId="{53C3FB78-5C61-4F2D-8B19-1C660253FAA7}" type="pres">
      <dgm:prSet presAssocID="{68C543A6-38FA-447B-BD0A-4C9F312B5F15}" presName="Name13" presStyleLbl="parChTrans1D2" presStyleIdx="1" presStyleCnt="2"/>
      <dgm:spPr/>
      <dgm:t>
        <a:bodyPr/>
        <a:lstStyle/>
        <a:p>
          <a:endParaRPr lang="tr-TR"/>
        </a:p>
      </dgm:t>
    </dgm:pt>
    <dgm:pt modelId="{66765BDB-79D7-4915-A320-91DED0051DDC}" type="pres">
      <dgm:prSet presAssocID="{0674C93C-E07A-416E-BC7E-2E1F8EB118B9}" presName="childText" presStyleLbl="bgAcc1" presStyleIdx="1" presStyleCnt="2" custScaleX="142879" custScaleY="59721">
        <dgm:presLayoutVars>
          <dgm:bulletEnabled val="1"/>
        </dgm:presLayoutVars>
      </dgm:prSet>
      <dgm:spPr/>
      <dgm:t>
        <a:bodyPr/>
        <a:lstStyle/>
        <a:p>
          <a:endParaRPr lang="tr-TR"/>
        </a:p>
      </dgm:t>
    </dgm:pt>
  </dgm:ptLst>
  <dgm:cxnLst>
    <dgm:cxn modelId="{6A6B3433-95D7-41C1-BF13-22EE9B6461E8}" type="presOf" srcId="{8ED90E01-1E6B-4B60-976B-C8BE05F6A6CC}" destId="{E2DB55D3-0B1D-4525-8FCF-B0F02AD8DD02}" srcOrd="0" destOrd="0" presId="urn:microsoft.com/office/officeart/2005/8/layout/hierarchy3"/>
    <dgm:cxn modelId="{EF94E1DF-AAA6-4FAC-9299-D7F9E620DD8E}" srcId="{8ED90E01-1E6B-4B60-976B-C8BE05F6A6CC}" destId="{D13FA4A7-C09E-489F-88B5-78B7DF27FAFB}" srcOrd="0" destOrd="0" parTransId="{CD0830F9-357B-4B91-A864-A787FD3FD08C}" sibTransId="{A83244B8-6585-40A4-B7C4-F13016F5231E}"/>
    <dgm:cxn modelId="{606435DB-0577-43FE-9C47-F3A26463DD4F}" srcId="{0F102467-862E-4CD4-854D-D4B996E3D2C5}" destId="{0674C93C-E07A-416E-BC7E-2E1F8EB118B9}" srcOrd="0" destOrd="0" parTransId="{68C543A6-38FA-447B-BD0A-4C9F312B5F15}" sibTransId="{2089C656-D2F1-4188-B3A8-A770048661DD}"/>
    <dgm:cxn modelId="{A6061C20-B301-4F50-BE05-0CDBE7988B8C}" type="presOf" srcId="{46A5A8D5-4ABB-4676-AF43-E6399273A7BC}" destId="{D244D801-0E58-4897-960F-6AC01DE6DD48}" srcOrd="0" destOrd="0" presId="urn:microsoft.com/office/officeart/2005/8/layout/hierarchy3"/>
    <dgm:cxn modelId="{6C3574CA-1B72-4035-B19E-A615BDD5BC3E}" type="presOf" srcId="{D13FA4A7-C09E-489F-88B5-78B7DF27FAFB}" destId="{24A5C1F4-F02F-4E06-8935-0A8C29883B02}" srcOrd="0" destOrd="0" presId="urn:microsoft.com/office/officeart/2005/8/layout/hierarchy3"/>
    <dgm:cxn modelId="{17056D82-6A38-4E3F-B396-18CFD4D733D1}" type="presOf" srcId="{11481E2C-09DA-4948-99B4-38A8C231C70A}" destId="{DFE33870-2041-4E60-9BEB-A35A346D04BA}" srcOrd="0" destOrd="0" presId="urn:microsoft.com/office/officeart/2005/8/layout/hierarchy3"/>
    <dgm:cxn modelId="{0E1C7042-636D-44FE-A042-88649BAF5974}" srcId="{8ED90E01-1E6B-4B60-976B-C8BE05F6A6CC}" destId="{0F102467-862E-4CD4-854D-D4B996E3D2C5}" srcOrd="1" destOrd="0" parTransId="{BF2B826C-2778-4109-AFD4-A41094B712AD}" sibTransId="{427DF027-5CB6-44F4-BC64-F2F082CC258A}"/>
    <dgm:cxn modelId="{BBD674A0-98AC-42DC-9B2A-3BF3B22E4770}" type="presOf" srcId="{0674C93C-E07A-416E-BC7E-2E1F8EB118B9}" destId="{66765BDB-79D7-4915-A320-91DED0051DDC}" srcOrd="0" destOrd="0" presId="urn:microsoft.com/office/officeart/2005/8/layout/hierarchy3"/>
    <dgm:cxn modelId="{2E1B78B2-DCB7-44DA-9F9C-87F1D26C2B4C}" type="presOf" srcId="{68C543A6-38FA-447B-BD0A-4C9F312B5F15}" destId="{53C3FB78-5C61-4F2D-8B19-1C660253FAA7}" srcOrd="0" destOrd="0" presId="urn:microsoft.com/office/officeart/2005/8/layout/hierarchy3"/>
    <dgm:cxn modelId="{B58982C4-8160-4B8C-B9AD-203B39F3197A}" type="presOf" srcId="{D13FA4A7-C09E-489F-88B5-78B7DF27FAFB}" destId="{AF0D1FAB-9160-4C07-A102-9EB858357728}" srcOrd="1" destOrd="0" presId="urn:microsoft.com/office/officeart/2005/8/layout/hierarchy3"/>
    <dgm:cxn modelId="{6E095ABF-71B0-4D2B-9FD6-B7EE9C12A043}" srcId="{D13FA4A7-C09E-489F-88B5-78B7DF27FAFB}" destId="{11481E2C-09DA-4948-99B4-38A8C231C70A}" srcOrd="0" destOrd="0" parTransId="{46A5A8D5-4ABB-4676-AF43-E6399273A7BC}" sibTransId="{002A01DE-D4CE-465B-8293-1851AFF60927}"/>
    <dgm:cxn modelId="{725155C0-7D1F-43ED-B1D3-B5E54F1E0283}" type="presOf" srcId="{0F102467-862E-4CD4-854D-D4B996E3D2C5}" destId="{A047B581-4071-46E7-A143-F3717EA786ED}" srcOrd="0" destOrd="0" presId="urn:microsoft.com/office/officeart/2005/8/layout/hierarchy3"/>
    <dgm:cxn modelId="{F35E1188-A414-431E-97D7-A8A579077C1A}" type="presOf" srcId="{0F102467-862E-4CD4-854D-D4B996E3D2C5}" destId="{8981BACB-D802-413C-B754-89831A368696}" srcOrd="1" destOrd="0" presId="urn:microsoft.com/office/officeart/2005/8/layout/hierarchy3"/>
    <dgm:cxn modelId="{EA5FECAF-A751-45BD-AF4E-E99D4E81EBFE}" type="presParOf" srcId="{E2DB55D3-0B1D-4525-8FCF-B0F02AD8DD02}" destId="{4380A19F-1D6E-49B8-AC41-9849E9140D93}" srcOrd="0" destOrd="0" presId="urn:microsoft.com/office/officeart/2005/8/layout/hierarchy3"/>
    <dgm:cxn modelId="{EDE492BD-0B5C-4A0C-A56B-1E59778171FB}" type="presParOf" srcId="{4380A19F-1D6E-49B8-AC41-9849E9140D93}" destId="{DEADE03E-7ABF-4256-870A-81339D544E0A}" srcOrd="0" destOrd="0" presId="urn:microsoft.com/office/officeart/2005/8/layout/hierarchy3"/>
    <dgm:cxn modelId="{CBA801A8-38FA-4E24-BBC6-3EC912956405}" type="presParOf" srcId="{DEADE03E-7ABF-4256-870A-81339D544E0A}" destId="{24A5C1F4-F02F-4E06-8935-0A8C29883B02}" srcOrd="0" destOrd="0" presId="urn:microsoft.com/office/officeart/2005/8/layout/hierarchy3"/>
    <dgm:cxn modelId="{34BAE929-38A9-482E-BC10-A138808F8181}" type="presParOf" srcId="{DEADE03E-7ABF-4256-870A-81339D544E0A}" destId="{AF0D1FAB-9160-4C07-A102-9EB858357728}" srcOrd="1" destOrd="0" presId="urn:microsoft.com/office/officeart/2005/8/layout/hierarchy3"/>
    <dgm:cxn modelId="{5E393A19-7098-424B-A22D-CC3ECA9C3128}" type="presParOf" srcId="{4380A19F-1D6E-49B8-AC41-9849E9140D93}" destId="{5356CDE6-8A1C-4713-86DF-A4131B3D4C48}" srcOrd="1" destOrd="0" presId="urn:microsoft.com/office/officeart/2005/8/layout/hierarchy3"/>
    <dgm:cxn modelId="{240BFF71-8C19-40C7-B4F3-6FCC528C4E3C}" type="presParOf" srcId="{5356CDE6-8A1C-4713-86DF-A4131B3D4C48}" destId="{D244D801-0E58-4897-960F-6AC01DE6DD48}" srcOrd="0" destOrd="0" presId="urn:microsoft.com/office/officeart/2005/8/layout/hierarchy3"/>
    <dgm:cxn modelId="{9F437C34-8CC4-41B3-9AD9-3F1FE23A21B7}" type="presParOf" srcId="{5356CDE6-8A1C-4713-86DF-A4131B3D4C48}" destId="{DFE33870-2041-4E60-9BEB-A35A346D04BA}" srcOrd="1" destOrd="0" presId="urn:microsoft.com/office/officeart/2005/8/layout/hierarchy3"/>
    <dgm:cxn modelId="{658E6F40-A3B8-44CF-9E84-D551B3349D29}" type="presParOf" srcId="{E2DB55D3-0B1D-4525-8FCF-B0F02AD8DD02}" destId="{7B641DF4-69D6-4EC6-80D0-3CF8713AE617}" srcOrd="1" destOrd="0" presId="urn:microsoft.com/office/officeart/2005/8/layout/hierarchy3"/>
    <dgm:cxn modelId="{55AA9F66-13BD-468D-81BD-F4852AB33FE9}" type="presParOf" srcId="{7B641DF4-69D6-4EC6-80D0-3CF8713AE617}" destId="{49817AE9-48C5-40C9-9B50-6D27E0FD163E}" srcOrd="0" destOrd="0" presId="urn:microsoft.com/office/officeart/2005/8/layout/hierarchy3"/>
    <dgm:cxn modelId="{28B42A1C-1479-40AC-BC88-AA73359A2A85}" type="presParOf" srcId="{49817AE9-48C5-40C9-9B50-6D27E0FD163E}" destId="{A047B581-4071-46E7-A143-F3717EA786ED}" srcOrd="0" destOrd="0" presId="urn:microsoft.com/office/officeart/2005/8/layout/hierarchy3"/>
    <dgm:cxn modelId="{E3A0F9EB-E16A-47D8-90F6-F5384D089D9C}" type="presParOf" srcId="{49817AE9-48C5-40C9-9B50-6D27E0FD163E}" destId="{8981BACB-D802-413C-B754-89831A368696}" srcOrd="1" destOrd="0" presId="urn:microsoft.com/office/officeart/2005/8/layout/hierarchy3"/>
    <dgm:cxn modelId="{081959D3-1423-4F84-A7BD-F18C439E3C7B}" type="presParOf" srcId="{7B641DF4-69D6-4EC6-80D0-3CF8713AE617}" destId="{492495A0-85A0-4717-BB83-D92D3C7944E8}" srcOrd="1" destOrd="0" presId="urn:microsoft.com/office/officeart/2005/8/layout/hierarchy3"/>
    <dgm:cxn modelId="{F848798E-8676-4700-8BC7-D55768007E24}" type="presParOf" srcId="{492495A0-85A0-4717-BB83-D92D3C7944E8}" destId="{53C3FB78-5C61-4F2D-8B19-1C660253FAA7}" srcOrd="0" destOrd="0" presId="urn:microsoft.com/office/officeart/2005/8/layout/hierarchy3"/>
    <dgm:cxn modelId="{53DD99A0-041E-41C5-9E3F-021E883AF04D}" type="presParOf" srcId="{492495A0-85A0-4717-BB83-D92D3C7944E8}" destId="{66765BDB-79D7-4915-A320-91DED0051DD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7201C5-00CB-4D18-ACAB-9498EA521B7F}" type="doc">
      <dgm:prSet loTypeId="urn:microsoft.com/office/officeart/2005/8/layout/process3" loCatId="process" qsTypeId="urn:microsoft.com/office/officeart/2005/8/quickstyle/simple5" qsCatId="simple" csTypeId="urn:microsoft.com/office/officeart/2005/8/colors/colorful2" csCatId="colorful" phldr="1"/>
      <dgm:spPr/>
      <dgm:t>
        <a:bodyPr/>
        <a:lstStyle/>
        <a:p>
          <a:endParaRPr lang="tr-TR"/>
        </a:p>
      </dgm:t>
    </dgm:pt>
    <dgm:pt modelId="{5D12B708-C388-4FB3-935F-AC2366E7946C}">
      <dgm:prSet phldrT="[Metin]"/>
      <dgm:spPr/>
      <dgm:t>
        <a:bodyPr/>
        <a:lstStyle/>
        <a:p>
          <a:r>
            <a:rPr lang="tr-TR" dirty="0" smtClean="0"/>
            <a:t>Kimler Başvurabilir</a:t>
          </a:r>
          <a:endParaRPr lang="tr-TR" dirty="0"/>
        </a:p>
      </dgm:t>
    </dgm:pt>
    <dgm:pt modelId="{D3C95709-583D-48BC-B5D1-FD12B5DE8F91}" type="parTrans" cxnId="{CAC68875-BFFD-4775-84E1-9565CA5AC6AE}">
      <dgm:prSet/>
      <dgm:spPr/>
      <dgm:t>
        <a:bodyPr/>
        <a:lstStyle/>
        <a:p>
          <a:endParaRPr lang="tr-TR"/>
        </a:p>
      </dgm:t>
    </dgm:pt>
    <dgm:pt modelId="{852C59A6-3B2A-4979-AED1-A00C3C073C8A}" type="sibTrans" cxnId="{CAC68875-BFFD-4775-84E1-9565CA5AC6AE}">
      <dgm:prSet/>
      <dgm:spPr/>
      <dgm:t>
        <a:bodyPr/>
        <a:lstStyle/>
        <a:p>
          <a:endParaRPr lang="tr-TR"/>
        </a:p>
      </dgm:t>
    </dgm:pt>
    <dgm:pt modelId="{604A9169-B88E-4245-96FE-A0392E9C8B5A}">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2400" dirty="0" smtClean="0"/>
            <a:t>Doktoralı Araştırmacılar</a:t>
          </a:r>
          <a:endParaRPr lang="tr-TR" sz="2400" dirty="0"/>
        </a:p>
      </dgm:t>
    </dgm:pt>
    <dgm:pt modelId="{1371F8E4-71C9-483E-8F71-B9C0C6E2706C}" type="parTrans" cxnId="{3A1EA1FF-4367-46D2-B015-6D6834E8A574}">
      <dgm:prSet/>
      <dgm:spPr/>
      <dgm:t>
        <a:bodyPr/>
        <a:lstStyle/>
        <a:p>
          <a:endParaRPr lang="tr-TR"/>
        </a:p>
      </dgm:t>
    </dgm:pt>
    <dgm:pt modelId="{B2B67874-1A48-4B73-9DF9-4DC2FDB0CC3C}" type="sibTrans" cxnId="{3A1EA1FF-4367-46D2-B015-6D6834E8A574}">
      <dgm:prSet/>
      <dgm:spPr/>
      <dgm:t>
        <a:bodyPr/>
        <a:lstStyle/>
        <a:p>
          <a:endParaRPr lang="tr-TR"/>
        </a:p>
      </dgm:t>
    </dgm:pt>
    <dgm:pt modelId="{799C1AA6-AF56-496E-A594-A8609B466AB5}">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2400" dirty="0" smtClean="0"/>
            <a:t>Yurt İçinden Kabul Alma Şartı</a:t>
          </a:r>
          <a:endParaRPr lang="tr-TR" sz="2400" dirty="0"/>
        </a:p>
      </dgm:t>
    </dgm:pt>
    <dgm:pt modelId="{E4597792-083B-40AF-B653-9F2D172CA249}" type="sibTrans" cxnId="{8B9A9E5B-5994-4746-AE01-0D75E67DE9F0}">
      <dgm:prSet/>
      <dgm:spPr/>
      <dgm:t>
        <a:bodyPr/>
        <a:lstStyle/>
        <a:p>
          <a:endParaRPr lang="tr-TR"/>
        </a:p>
      </dgm:t>
    </dgm:pt>
    <dgm:pt modelId="{99152EC4-E78C-4ACE-8543-92394858DD4D}" type="parTrans" cxnId="{8B9A9E5B-5994-4746-AE01-0D75E67DE9F0}">
      <dgm:prSet/>
      <dgm:spPr/>
      <dgm:t>
        <a:bodyPr/>
        <a:lstStyle/>
        <a:p>
          <a:endParaRPr lang="tr-TR"/>
        </a:p>
      </dgm:t>
    </dgm:pt>
    <dgm:pt modelId="{57B3F2FC-E6CA-402A-8237-094C1FE82527}" type="pres">
      <dgm:prSet presAssocID="{227201C5-00CB-4D18-ACAB-9498EA521B7F}" presName="linearFlow" presStyleCnt="0">
        <dgm:presLayoutVars>
          <dgm:dir/>
          <dgm:animLvl val="lvl"/>
          <dgm:resizeHandles val="exact"/>
        </dgm:presLayoutVars>
      </dgm:prSet>
      <dgm:spPr/>
      <dgm:t>
        <a:bodyPr/>
        <a:lstStyle/>
        <a:p>
          <a:endParaRPr lang="tr-TR"/>
        </a:p>
      </dgm:t>
    </dgm:pt>
    <dgm:pt modelId="{2F058C60-635B-40B4-A0E5-F45C9EB50C74}" type="pres">
      <dgm:prSet presAssocID="{5D12B708-C388-4FB3-935F-AC2366E7946C}" presName="composite" presStyleCnt="0"/>
      <dgm:spPr/>
    </dgm:pt>
    <dgm:pt modelId="{2EC684A9-2EDA-4EA4-AB36-DEA93138E478}" type="pres">
      <dgm:prSet presAssocID="{5D12B708-C388-4FB3-935F-AC2366E7946C}" presName="parTx" presStyleLbl="node1" presStyleIdx="0" presStyleCnt="1">
        <dgm:presLayoutVars>
          <dgm:chMax val="0"/>
          <dgm:chPref val="0"/>
          <dgm:bulletEnabled val="1"/>
        </dgm:presLayoutVars>
      </dgm:prSet>
      <dgm:spPr/>
      <dgm:t>
        <a:bodyPr/>
        <a:lstStyle/>
        <a:p>
          <a:endParaRPr lang="tr-TR"/>
        </a:p>
      </dgm:t>
    </dgm:pt>
    <dgm:pt modelId="{952A94DE-D61D-4E09-BA6F-2BD2A7F340A6}" type="pres">
      <dgm:prSet presAssocID="{5D12B708-C388-4FB3-935F-AC2366E7946C}" presName="parSh" presStyleLbl="node1" presStyleIdx="0" presStyleCnt="1"/>
      <dgm:spPr/>
      <dgm:t>
        <a:bodyPr/>
        <a:lstStyle/>
        <a:p>
          <a:endParaRPr lang="tr-TR"/>
        </a:p>
      </dgm:t>
    </dgm:pt>
    <dgm:pt modelId="{436153E3-CA11-4D51-AD7D-6A6514FA747D}" type="pres">
      <dgm:prSet presAssocID="{5D12B708-C388-4FB3-935F-AC2366E7946C}" presName="desTx" presStyleLbl="fgAcc1" presStyleIdx="0" presStyleCnt="1" custLinFactNeighborX="937" custLinFactNeighborY="1747">
        <dgm:presLayoutVars>
          <dgm:bulletEnabled val="1"/>
        </dgm:presLayoutVars>
      </dgm:prSet>
      <dgm:spPr/>
      <dgm:t>
        <a:bodyPr/>
        <a:lstStyle/>
        <a:p>
          <a:endParaRPr lang="tr-TR"/>
        </a:p>
      </dgm:t>
    </dgm:pt>
  </dgm:ptLst>
  <dgm:cxnLst>
    <dgm:cxn modelId="{AE322CA0-D174-4BCE-9681-2E6CCB812657}" type="presOf" srcId="{227201C5-00CB-4D18-ACAB-9498EA521B7F}" destId="{57B3F2FC-E6CA-402A-8237-094C1FE82527}" srcOrd="0" destOrd="0" presId="urn:microsoft.com/office/officeart/2005/8/layout/process3"/>
    <dgm:cxn modelId="{8E2A06D0-6EAB-4D44-A260-B74A42FD177E}" type="presOf" srcId="{799C1AA6-AF56-496E-A594-A8609B466AB5}" destId="{436153E3-CA11-4D51-AD7D-6A6514FA747D}" srcOrd="0" destOrd="1" presId="urn:microsoft.com/office/officeart/2005/8/layout/process3"/>
    <dgm:cxn modelId="{8B9A9E5B-5994-4746-AE01-0D75E67DE9F0}" srcId="{5D12B708-C388-4FB3-935F-AC2366E7946C}" destId="{799C1AA6-AF56-496E-A594-A8609B466AB5}" srcOrd="1" destOrd="0" parTransId="{99152EC4-E78C-4ACE-8543-92394858DD4D}" sibTransId="{E4597792-083B-40AF-B653-9F2D172CA249}"/>
    <dgm:cxn modelId="{CAC68875-BFFD-4775-84E1-9565CA5AC6AE}" srcId="{227201C5-00CB-4D18-ACAB-9498EA521B7F}" destId="{5D12B708-C388-4FB3-935F-AC2366E7946C}" srcOrd="0" destOrd="0" parTransId="{D3C95709-583D-48BC-B5D1-FD12B5DE8F91}" sibTransId="{852C59A6-3B2A-4979-AED1-A00C3C073C8A}"/>
    <dgm:cxn modelId="{17DCC698-D92D-44EC-B5BE-DCD94B4BC54F}" type="presOf" srcId="{604A9169-B88E-4245-96FE-A0392E9C8B5A}" destId="{436153E3-CA11-4D51-AD7D-6A6514FA747D}" srcOrd="0" destOrd="0" presId="urn:microsoft.com/office/officeart/2005/8/layout/process3"/>
    <dgm:cxn modelId="{444899D4-A5F5-423E-A61F-DBEC75531B25}" type="presOf" srcId="{5D12B708-C388-4FB3-935F-AC2366E7946C}" destId="{952A94DE-D61D-4E09-BA6F-2BD2A7F340A6}" srcOrd="1" destOrd="0" presId="urn:microsoft.com/office/officeart/2005/8/layout/process3"/>
    <dgm:cxn modelId="{4A580D98-0D99-4C1E-A738-A16CFD5691B0}" type="presOf" srcId="{5D12B708-C388-4FB3-935F-AC2366E7946C}" destId="{2EC684A9-2EDA-4EA4-AB36-DEA93138E478}" srcOrd="0" destOrd="0" presId="urn:microsoft.com/office/officeart/2005/8/layout/process3"/>
    <dgm:cxn modelId="{3A1EA1FF-4367-46D2-B015-6D6834E8A574}" srcId="{5D12B708-C388-4FB3-935F-AC2366E7946C}" destId="{604A9169-B88E-4245-96FE-A0392E9C8B5A}" srcOrd="0" destOrd="0" parTransId="{1371F8E4-71C9-483E-8F71-B9C0C6E2706C}" sibTransId="{B2B67874-1A48-4B73-9DF9-4DC2FDB0CC3C}"/>
    <dgm:cxn modelId="{D4B3EAE8-6F88-4B9A-A9E4-DF46EC9E6A3C}" type="presParOf" srcId="{57B3F2FC-E6CA-402A-8237-094C1FE82527}" destId="{2F058C60-635B-40B4-A0E5-F45C9EB50C74}" srcOrd="0" destOrd="0" presId="urn:microsoft.com/office/officeart/2005/8/layout/process3"/>
    <dgm:cxn modelId="{A519BCEB-0C8E-4818-AD7D-0A091944A526}" type="presParOf" srcId="{2F058C60-635B-40B4-A0E5-F45C9EB50C74}" destId="{2EC684A9-2EDA-4EA4-AB36-DEA93138E478}" srcOrd="0" destOrd="0" presId="urn:microsoft.com/office/officeart/2005/8/layout/process3"/>
    <dgm:cxn modelId="{53EAEC78-4004-4831-A4BC-E0152BEE2C76}" type="presParOf" srcId="{2F058C60-635B-40B4-A0E5-F45C9EB50C74}" destId="{952A94DE-D61D-4E09-BA6F-2BD2A7F340A6}" srcOrd="1" destOrd="0" presId="urn:microsoft.com/office/officeart/2005/8/layout/process3"/>
    <dgm:cxn modelId="{0C3AEA3B-081C-4E44-B873-7C6C40742FBB}" type="presParOf" srcId="{2F058C60-635B-40B4-A0E5-F45C9EB50C74}" destId="{436153E3-CA11-4D51-AD7D-6A6514FA747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7201C5-00CB-4D18-ACAB-9498EA521B7F}" type="doc">
      <dgm:prSet loTypeId="urn:microsoft.com/office/officeart/2005/8/layout/process3" loCatId="process" qsTypeId="urn:microsoft.com/office/officeart/2005/8/quickstyle/simple5" qsCatId="simple" csTypeId="urn:microsoft.com/office/officeart/2005/8/colors/colorful2" csCatId="colorful" phldr="1"/>
      <dgm:spPr/>
      <dgm:t>
        <a:bodyPr/>
        <a:lstStyle/>
        <a:p>
          <a:endParaRPr lang="tr-TR"/>
        </a:p>
      </dgm:t>
    </dgm:pt>
    <dgm:pt modelId="{5D12B708-C388-4FB3-935F-AC2366E7946C}">
      <dgm:prSet phldrT="[Metin]"/>
      <dgm:spPr/>
      <dgm:t>
        <a:bodyPr/>
        <a:lstStyle/>
        <a:p>
          <a:r>
            <a:rPr lang="tr-TR" dirty="0" smtClean="0"/>
            <a:t>Kimler Başvurabilir</a:t>
          </a:r>
          <a:endParaRPr lang="tr-TR" dirty="0"/>
        </a:p>
      </dgm:t>
    </dgm:pt>
    <dgm:pt modelId="{D3C95709-583D-48BC-B5D1-FD12B5DE8F91}" type="parTrans" cxnId="{CAC68875-BFFD-4775-84E1-9565CA5AC6AE}">
      <dgm:prSet/>
      <dgm:spPr/>
      <dgm:t>
        <a:bodyPr/>
        <a:lstStyle/>
        <a:p>
          <a:endParaRPr lang="tr-TR"/>
        </a:p>
      </dgm:t>
    </dgm:pt>
    <dgm:pt modelId="{852C59A6-3B2A-4979-AED1-A00C3C073C8A}" type="sibTrans" cxnId="{CAC68875-BFFD-4775-84E1-9565CA5AC6AE}">
      <dgm:prSet/>
      <dgm:spPr/>
      <dgm:t>
        <a:bodyPr/>
        <a:lstStyle/>
        <a:p>
          <a:endParaRPr lang="tr-TR"/>
        </a:p>
      </dgm:t>
    </dgm:pt>
    <dgm:pt modelId="{604A9169-B88E-4245-96FE-A0392E9C8B5A}">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2400" dirty="0" smtClean="0"/>
            <a:t>Doktoralı Araştırmacılar</a:t>
          </a:r>
          <a:endParaRPr lang="tr-TR" sz="2400" dirty="0"/>
        </a:p>
      </dgm:t>
    </dgm:pt>
    <dgm:pt modelId="{1371F8E4-71C9-483E-8F71-B9C0C6E2706C}" type="parTrans" cxnId="{3A1EA1FF-4367-46D2-B015-6D6834E8A574}">
      <dgm:prSet/>
      <dgm:spPr/>
      <dgm:t>
        <a:bodyPr/>
        <a:lstStyle/>
        <a:p>
          <a:endParaRPr lang="tr-TR"/>
        </a:p>
      </dgm:t>
    </dgm:pt>
    <dgm:pt modelId="{B2B67874-1A48-4B73-9DF9-4DC2FDB0CC3C}" type="sibTrans" cxnId="{3A1EA1FF-4367-46D2-B015-6D6834E8A574}">
      <dgm:prSet/>
      <dgm:spPr/>
      <dgm:t>
        <a:bodyPr/>
        <a:lstStyle/>
        <a:p>
          <a:endParaRPr lang="tr-TR"/>
        </a:p>
      </dgm:t>
    </dgm:pt>
    <dgm:pt modelId="{799C1AA6-AF56-496E-A594-A8609B466AB5}">
      <dgm:prSet phldrT="[Metin]" custT="1">
        <dgm:style>
          <a:lnRef idx="2">
            <a:schemeClr val="accent2"/>
          </a:lnRef>
          <a:fillRef idx="1">
            <a:schemeClr val="lt1"/>
          </a:fillRef>
          <a:effectRef idx="0">
            <a:schemeClr val="accent2"/>
          </a:effectRef>
          <a:fontRef idx="minor">
            <a:schemeClr val="dk1"/>
          </a:fontRef>
        </dgm:style>
      </dgm:prSet>
      <dgm:spPr/>
      <dgm:t>
        <a:bodyPr/>
        <a:lstStyle/>
        <a:p>
          <a:r>
            <a:rPr lang="tr-TR" sz="2400" dirty="0" smtClean="0"/>
            <a:t>Yurt Dışından Kabul Alma Şartı</a:t>
          </a:r>
          <a:endParaRPr lang="tr-TR" sz="2400" dirty="0"/>
        </a:p>
      </dgm:t>
    </dgm:pt>
    <dgm:pt modelId="{E4597792-083B-40AF-B653-9F2D172CA249}" type="sibTrans" cxnId="{8B9A9E5B-5994-4746-AE01-0D75E67DE9F0}">
      <dgm:prSet/>
      <dgm:spPr/>
      <dgm:t>
        <a:bodyPr/>
        <a:lstStyle/>
        <a:p>
          <a:endParaRPr lang="tr-TR"/>
        </a:p>
      </dgm:t>
    </dgm:pt>
    <dgm:pt modelId="{99152EC4-E78C-4ACE-8543-92394858DD4D}" type="parTrans" cxnId="{8B9A9E5B-5994-4746-AE01-0D75E67DE9F0}">
      <dgm:prSet/>
      <dgm:spPr/>
      <dgm:t>
        <a:bodyPr/>
        <a:lstStyle/>
        <a:p>
          <a:endParaRPr lang="tr-TR"/>
        </a:p>
      </dgm:t>
    </dgm:pt>
    <dgm:pt modelId="{57B3F2FC-E6CA-402A-8237-094C1FE82527}" type="pres">
      <dgm:prSet presAssocID="{227201C5-00CB-4D18-ACAB-9498EA521B7F}" presName="linearFlow" presStyleCnt="0">
        <dgm:presLayoutVars>
          <dgm:dir/>
          <dgm:animLvl val="lvl"/>
          <dgm:resizeHandles val="exact"/>
        </dgm:presLayoutVars>
      </dgm:prSet>
      <dgm:spPr/>
      <dgm:t>
        <a:bodyPr/>
        <a:lstStyle/>
        <a:p>
          <a:endParaRPr lang="tr-TR"/>
        </a:p>
      </dgm:t>
    </dgm:pt>
    <dgm:pt modelId="{2F058C60-635B-40B4-A0E5-F45C9EB50C74}" type="pres">
      <dgm:prSet presAssocID="{5D12B708-C388-4FB3-935F-AC2366E7946C}" presName="composite" presStyleCnt="0"/>
      <dgm:spPr/>
    </dgm:pt>
    <dgm:pt modelId="{2EC684A9-2EDA-4EA4-AB36-DEA93138E478}" type="pres">
      <dgm:prSet presAssocID="{5D12B708-C388-4FB3-935F-AC2366E7946C}" presName="parTx" presStyleLbl="node1" presStyleIdx="0" presStyleCnt="1">
        <dgm:presLayoutVars>
          <dgm:chMax val="0"/>
          <dgm:chPref val="0"/>
          <dgm:bulletEnabled val="1"/>
        </dgm:presLayoutVars>
      </dgm:prSet>
      <dgm:spPr/>
      <dgm:t>
        <a:bodyPr/>
        <a:lstStyle/>
        <a:p>
          <a:endParaRPr lang="tr-TR"/>
        </a:p>
      </dgm:t>
    </dgm:pt>
    <dgm:pt modelId="{952A94DE-D61D-4E09-BA6F-2BD2A7F340A6}" type="pres">
      <dgm:prSet presAssocID="{5D12B708-C388-4FB3-935F-AC2366E7946C}" presName="parSh" presStyleLbl="node1" presStyleIdx="0" presStyleCnt="1"/>
      <dgm:spPr/>
      <dgm:t>
        <a:bodyPr/>
        <a:lstStyle/>
        <a:p>
          <a:endParaRPr lang="tr-TR"/>
        </a:p>
      </dgm:t>
    </dgm:pt>
    <dgm:pt modelId="{436153E3-CA11-4D51-AD7D-6A6514FA747D}" type="pres">
      <dgm:prSet presAssocID="{5D12B708-C388-4FB3-935F-AC2366E7946C}" presName="desTx" presStyleLbl="fgAcc1" presStyleIdx="0" presStyleCnt="1">
        <dgm:presLayoutVars>
          <dgm:bulletEnabled val="1"/>
        </dgm:presLayoutVars>
      </dgm:prSet>
      <dgm:spPr/>
      <dgm:t>
        <a:bodyPr/>
        <a:lstStyle/>
        <a:p>
          <a:endParaRPr lang="tr-TR"/>
        </a:p>
      </dgm:t>
    </dgm:pt>
  </dgm:ptLst>
  <dgm:cxnLst>
    <dgm:cxn modelId="{F6D58B1A-5733-4227-BBF6-C2E69E9FC61F}" type="presOf" srcId="{5D12B708-C388-4FB3-935F-AC2366E7946C}" destId="{2EC684A9-2EDA-4EA4-AB36-DEA93138E478}" srcOrd="0" destOrd="0" presId="urn:microsoft.com/office/officeart/2005/8/layout/process3"/>
    <dgm:cxn modelId="{1C083424-C8B1-4247-B6C1-331D067F0C64}" type="presOf" srcId="{604A9169-B88E-4245-96FE-A0392E9C8B5A}" destId="{436153E3-CA11-4D51-AD7D-6A6514FA747D}" srcOrd="0" destOrd="0" presId="urn:microsoft.com/office/officeart/2005/8/layout/process3"/>
    <dgm:cxn modelId="{8B9A9E5B-5994-4746-AE01-0D75E67DE9F0}" srcId="{5D12B708-C388-4FB3-935F-AC2366E7946C}" destId="{799C1AA6-AF56-496E-A594-A8609B466AB5}" srcOrd="1" destOrd="0" parTransId="{99152EC4-E78C-4ACE-8543-92394858DD4D}" sibTransId="{E4597792-083B-40AF-B653-9F2D172CA249}"/>
    <dgm:cxn modelId="{CAC68875-BFFD-4775-84E1-9565CA5AC6AE}" srcId="{227201C5-00CB-4D18-ACAB-9498EA521B7F}" destId="{5D12B708-C388-4FB3-935F-AC2366E7946C}" srcOrd="0" destOrd="0" parTransId="{D3C95709-583D-48BC-B5D1-FD12B5DE8F91}" sibTransId="{852C59A6-3B2A-4979-AED1-A00C3C073C8A}"/>
    <dgm:cxn modelId="{87FAA21E-A1EE-4E40-BB0A-BCEB452A29C0}" type="presOf" srcId="{799C1AA6-AF56-496E-A594-A8609B466AB5}" destId="{436153E3-CA11-4D51-AD7D-6A6514FA747D}" srcOrd="0" destOrd="1" presId="urn:microsoft.com/office/officeart/2005/8/layout/process3"/>
    <dgm:cxn modelId="{12AF4E3B-2FB2-464B-B8E2-E05ED17E510B}" type="presOf" srcId="{5D12B708-C388-4FB3-935F-AC2366E7946C}" destId="{952A94DE-D61D-4E09-BA6F-2BD2A7F340A6}" srcOrd="1" destOrd="0" presId="urn:microsoft.com/office/officeart/2005/8/layout/process3"/>
    <dgm:cxn modelId="{3A1EA1FF-4367-46D2-B015-6D6834E8A574}" srcId="{5D12B708-C388-4FB3-935F-AC2366E7946C}" destId="{604A9169-B88E-4245-96FE-A0392E9C8B5A}" srcOrd="0" destOrd="0" parTransId="{1371F8E4-71C9-483E-8F71-B9C0C6E2706C}" sibTransId="{B2B67874-1A48-4B73-9DF9-4DC2FDB0CC3C}"/>
    <dgm:cxn modelId="{F9E37806-5D07-4DAE-BE96-893D50CCF243}" type="presOf" srcId="{227201C5-00CB-4D18-ACAB-9498EA521B7F}" destId="{57B3F2FC-E6CA-402A-8237-094C1FE82527}" srcOrd="0" destOrd="0" presId="urn:microsoft.com/office/officeart/2005/8/layout/process3"/>
    <dgm:cxn modelId="{757566B1-AE13-4E7E-B9F3-685032B43499}" type="presParOf" srcId="{57B3F2FC-E6CA-402A-8237-094C1FE82527}" destId="{2F058C60-635B-40B4-A0E5-F45C9EB50C74}" srcOrd="0" destOrd="0" presId="urn:microsoft.com/office/officeart/2005/8/layout/process3"/>
    <dgm:cxn modelId="{A500D512-8F37-4967-9831-82067B375CC1}" type="presParOf" srcId="{2F058C60-635B-40B4-A0E5-F45C9EB50C74}" destId="{2EC684A9-2EDA-4EA4-AB36-DEA93138E478}" srcOrd="0" destOrd="0" presId="urn:microsoft.com/office/officeart/2005/8/layout/process3"/>
    <dgm:cxn modelId="{87308793-AB2E-49A4-B728-85C2477B93BC}" type="presParOf" srcId="{2F058C60-635B-40B4-A0E5-F45C9EB50C74}" destId="{952A94DE-D61D-4E09-BA6F-2BD2A7F340A6}" srcOrd="1" destOrd="0" presId="urn:microsoft.com/office/officeart/2005/8/layout/process3"/>
    <dgm:cxn modelId="{8E448FB6-5969-4732-9588-9FB59ED1E3D0}" type="presParOf" srcId="{2F058C60-635B-40B4-A0E5-F45C9EB50C74}" destId="{436153E3-CA11-4D51-AD7D-6A6514FA747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D90E01-1E6B-4B60-976B-C8BE05F6A6CC}" type="doc">
      <dgm:prSet loTypeId="urn:microsoft.com/office/officeart/2005/8/layout/hierarchy3" loCatId="hierarchy" qsTypeId="urn:microsoft.com/office/officeart/2005/8/quickstyle/simple2" qsCatId="simple" csTypeId="urn:microsoft.com/office/officeart/2005/8/colors/accent6_1" csCatId="accent6" phldr="1"/>
      <dgm:spPr/>
      <dgm:t>
        <a:bodyPr/>
        <a:lstStyle/>
        <a:p>
          <a:endParaRPr lang="tr-TR"/>
        </a:p>
      </dgm:t>
    </dgm:pt>
    <dgm:pt modelId="{D13FA4A7-C09E-489F-88B5-78B7DF27FAFB}">
      <dgm:prSet phldrT="[Metin]" custT="1"/>
      <dgm:spPr>
        <a:ln>
          <a:solidFill>
            <a:schemeClr val="accent2"/>
          </a:solidFill>
        </a:ln>
      </dgm:spPr>
      <dgm:t>
        <a:bodyPr/>
        <a:lstStyle/>
        <a:p>
          <a:r>
            <a:rPr lang="tr-TR" sz="1800" b="1" dirty="0" smtClean="0">
              <a:latin typeface="Arial" pitchFamily="34" charset="0"/>
              <a:cs typeface="Arial" pitchFamily="34" charset="0"/>
            </a:rPr>
            <a:t>Uluslararası Öğrenciler ve Araştırmacılar</a:t>
          </a:r>
          <a:endParaRPr lang="tr-TR" sz="1800" b="1" dirty="0">
            <a:latin typeface="Arial" pitchFamily="34" charset="0"/>
            <a:cs typeface="Arial" pitchFamily="34" charset="0"/>
          </a:endParaRPr>
        </a:p>
      </dgm:t>
    </dgm:pt>
    <dgm:pt modelId="{CD0830F9-357B-4B91-A864-A787FD3FD08C}" type="parTrans" cxnId="{EF94E1DF-AAA6-4FAC-9299-D7F9E620DD8E}">
      <dgm:prSet/>
      <dgm:spPr/>
      <dgm:t>
        <a:bodyPr/>
        <a:lstStyle/>
        <a:p>
          <a:endParaRPr lang="tr-TR" sz="1600">
            <a:latin typeface="Arial" pitchFamily="34" charset="0"/>
            <a:cs typeface="Arial" pitchFamily="34" charset="0"/>
          </a:endParaRPr>
        </a:p>
      </dgm:t>
    </dgm:pt>
    <dgm:pt modelId="{A83244B8-6585-40A4-B7C4-F13016F5231E}" type="sibTrans" cxnId="{EF94E1DF-AAA6-4FAC-9299-D7F9E620DD8E}">
      <dgm:prSet/>
      <dgm:spPr/>
      <dgm:t>
        <a:bodyPr/>
        <a:lstStyle/>
        <a:p>
          <a:endParaRPr lang="tr-TR" sz="1600">
            <a:latin typeface="Arial" pitchFamily="34" charset="0"/>
            <a:cs typeface="Arial" pitchFamily="34" charset="0"/>
          </a:endParaRPr>
        </a:p>
      </dgm:t>
    </dgm:pt>
    <dgm:pt modelId="{11481E2C-09DA-4948-99B4-38A8C231C70A}">
      <dgm:prSet phldrT="[Metin]" custT="1"/>
      <dgm:spPr>
        <a:solidFill>
          <a:schemeClr val="accent2">
            <a:lumMod val="20000"/>
            <a:lumOff val="80000"/>
            <a:alpha val="90000"/>
          </a:schemeClr>
        </a:solidFill>
        <a:ln>
          <a:solidFill>
            <a:schemeClr val="accent2"/>
          </a:solidFill>
        </a:ln>
      </dgm:spPr>
      <dgm:t>
        <a:bodyPr/>
        <a:lstStyle/>
        <a:p>
          <a:r>
            <a:rPr lang="tr-TR" sz="1400" dirty="0" smtClean="0">
              <a:latin typeface="Arial" pitchFamily="34" charset="0"/>
              <a:cs typeface="Arial" pitchFamily="34" charset="0"/>
            </a:rPr>
            <a:t>2216 Uluslararası Araştırmacılar İçin Araştırma Burs Programı</a:t>
          </a:r>
          <a:endParaRPr lang="tr-TR" sz="1400" dirty="0">
            <a:latin typeface="Arial" pitchFamily="34" charset="0"/>
            <a:cs typeface="Arial" pitchFamily="34" charset="0"/>
          </a:endParaRPr>
        </a:p>
      </dgm:t>
    </dgm:pt>
    <dgm:pt modelId="{46A5A8D5-4ABB-4676-AF43-E6399273A7BC}" type="parTrans" cxnId="{6E095ABF-71B0-4D2B-9FD6-B7EE9C12A043}">
      <dgm:prSet/>
      <dgm:spPr>
        <a:ln>
          <a:solidFill>
            <a:schemeClr val="accent2"/>
          </a:solidFill>
        </a:ln>
      </dgm:spPr>
      <dgm:t>
        <a:bodyPr/>
        <a:lstStyle/>
        <a:p>
          <a:endParaRPr lang="tr-TR" sz="1600">
            <a:latin typeface="Arial" pitchFamily="34" charset="0"/>
            <a:cs typeface="Arial" pitchFamily="34" charset="0"/>
          </a:endParaRPr>
        </a:p>
      </dgm:t>
    </dgm:pt>
    <dgm:pt modelId="{002A01DE-D4CE-465B-8293-1851AFF60927}" type="sibTrans" cxnId="{6E095ABF-71B0-4D2B-9FD6-B7EE9C12A043}">
      <dgm:prSet/>
      <dgm:spPr/>
      <dgm:t>
        <a:bodyPr/>
        <a:lstStyle/>
        <a:p>
          <a:endParaRPr lang="tr-TR" sz="1600">
            <a:latin typeface="Arial" pitchFamily="34" charset="0"/>
            <a:cs typeface="Arial" pitchFamily="34" charset="0"/>
          </a:endParaRPr>
        </a:p>
      </dgm:t>
    </dgm:pt>
    <dgm:pt modelId="{0F102467-862E-4CD4-854D-D4B996E3D2C5}">
      <dgm:prSet phldrT="[Metin]" custT="1"/>
      <dgm:spPr>
        <a:ln>
          <a:solidFill>
            <a:schemeClr val="accent2"/>
          </a:solidFill>
        </a:ln>
      </dgm:spPr>
      <dgm:t>
        <a:bodyPr/>
        <a:lstStyle/>
        <a:p>
          <a:r>
            <a:rPr lang="tr-TR" sz="1800" b="1" dirty="0" smtClean="0">
              <a:latin typeface="Arial" pitchFamily="34" charset="0"/>
              <a:cs typeface="Arial" pitchFamily="34" charset="0"/>
            </a:rPr>
            <a:t>Uluslararası ve Türk Araştırmacılar</a:t>
          </a:r>
          <a:endParaRPr lang="tr-TR" sz="1800" b="1" dirty="0">
            <a:latin typeface="Arial" pitchFamily="34" charset="0"/>
            <a:cs typeface="Arial" pitchFamily="34" charset="0"/>
          </a:endParaRPr>
        </a:p>
      </dgm:t>
    </dgm:pt>
    <dgm:pt modelId="{BF2B826C-2778-4109-AFD4-A41094B712AD}" type="parTrans" cxnId="{0E1C7042-636D-44FE-A042-88649BAF5974}">
      <dgm:prSet/>
      <dgm:spPr/>
      <dgm:t>
        <a:bodyPr/>
        <a:lstStyle/>
        <a:p>
          <a:endParaRPr lang="tr-TR" sz="1600">
            <a:latin typeface="Arial" pitchFamily="34" charset="0"/>
            <a:cs typeface="Arial" pitchFamily="34" charset="0"/>
          </a:endParaRPr>
        </a:p>
      </dgm:t>
    </dgm:pt>
    <dgm:pt modelId="{427DF027-5CB6-44F4-BC64-F2F082CC258A}" type="sibTrans" cxnId="{0E1C7042-636D-44FE-A042-88649BAF5974}">
      <dgm:prSet/>
      <dgm:spPr/>
      <dgm:t>
        <a:bodyPr/>
        <a:lstStyle/>
        <a:p>
          <a:endParaRPr lang="tr-TR" sz="1600">
            <a:latin typeface="Arial" pitchFamily="34" charset="0"/>
            <a:cs typeface="Arial" pitchFamily="34" charset="0"/>
          </a:endParaRPr>
        </a:p>
      </dgm:t>
    </dgm:pt>
    <dgm:pt modelId="{0674C93C-E07A-416E-BC7E-2E1F8EB118B9}">
      <dgm:prSet phldrT="[Metin]" custT="1"/>
      <dgm:spPr>
        <a:solidFill>
          <a:schemeClr val="accent2">
            <a:lumMod val="20000"/>
            <a:lumOff val="80000"/>
            <a:alpha val="90000"/>
          </a:schemeClr>
        </a:solidFill>
        <a:ln>
          <a:solidFill>
            <a:schemeClr val="accent2"/>
          </a:solidFill>
        </a:ln>
      </dgm:spPr>
      <dgm:t>
        <a:bodyPr/>
        <a:lstStyle/>
        <a:p>
          <a:r>
            <a:rPr lang="tr-TR" sz="1400" dirty="0" smtClean="0">
              <a:latin typeface="Arial" pitchFamily="34" charset="0"/>
              <a:cs typeface="Arial" pitchFamily="34" charset="0"/>
            </a:rPr>
            <a:t>2221 Konuk veya Akademik İzinli (</a:t>
          </a:r>
          <a:r>
            <a:rPr lang="tr-TR" sz="1400" dirty="0" err="1" smtClean="0">
              <a:latin typeface="Arial" pitchFamily="34" charset="0"/>
              <a:cs typeface="Arial" pitchFamily="34" charset="0"/>
            </a:rPr>
            <a:t>Sabbatical</a:t>
          </a:r>
          <a:r>
            <a:rPr lang="tr-TR" sz="1400" dirty="0" smtClean="0">
              <a:latin typeface="Arial" pitchFamily="34" charset="0"/>
              <a:cs typeface="Arial" pitchFamily="34" charset="0"/>
            </a:rPr>
            <a:t>) Bilim İnsanı Destekleme Programı </a:t>
          </a:r>
        </a:p>
      </dgm:t>
    </dgm:pt>
    <dgm:pt modelId="{68C543A6-38FA-447B-BD0A-4C9F312B5F15}" type="parTrans" cxnId="{606435DB-0577-43FE-9C47-F3A26463DD4F}">
      <dgm:prSet/>
      <dgm:spPr>
        <a:ln>
          <a:solidFill>
            <a:schemeClr val="accent2"/>
          </a:solidFill>
        </a:ln>
      </dgm:spPr>
      <dgm:t>
        <a:bodyPr/>
        <a:lstStyle/>
        <a:p>
          <a:endParaRPr lang="tr-TR" sz="1600">
            <a:latin typeface="Arial" pitchFamily="34" charset="0"/>
            <a:cs typeface="Arial" pitchFamily="34" charset="0"/>
          </a:endParaRPr>
        </a:p>
      </dgm:t>
    </dgm:pt>
    <dgm:pt modelId="{2089C656-D2F1-4188-B3A8-A770048661DD}" type="sibTrans" cxnId="{606435DB-0577-43FE-9C47-F3A26463DD4F}">
      <dgm:prSet/>
      <dgm:spPr/>
      <dgm:t>
        <a:bodyPr/>
        <a:lstStyle/>
        <a:p>
          <a:endParaRPr lang="tr-TR" sz="1600">
            <a:latin typeface="Arial" pitchFamily="34" charset="0"/>
            <a:cs typeface="Arial" pitchFamily="34" charset="0"/>
          </a:endParaRPr>
        </a:p>
      </dgm:t>
    </dgm:pt>
    <dgm:pt modelId="{52BC6B12-834C-49FA-8CAB-095E0638C5DD}">
      <dgm:prSet phldrT="[Metin]" custT="1"/>
      <dgm:spPr>
        <a:solidFill>
          <a:schemeClr val="accent2">
            <a:lumMod val="20000"/>
            <a:lumOff val="80000"/>
            <a:alpha val="90000"/>
          </a:schemeClr>
        </a:solidFill>
        <a:ln>
          <a:solidFill>
            <a:schemeClr val="accent2"/>
          </a:solidFill>
        </a:ln>
      </dgm:spPr>
      <dgm:t>
        <a:bodyPr/>
        <a:lstStyle/>
        <a:p>
          <a:r>
            <a:rPr lang="tr-TR" sz="1400" dirty="0" smtClean="0">
              <a:latin typeface="Arial" pitchFamily="34" charset="0"/>
              <a:cs typeface="Arial" pitchFamily="34" charset="0"/>
            </a:rPr>
            <a:t>2236 Uluslararası Deneyimli Araştırmacı Dolaşımı Destek Programı </a:t>
          </a:r>
        </a:p>
      </dgm:t>
    </dgm:pt>
    <dgm:pt modelId="{44547FFB-190A-4549-8CED-BF29DCFE3E02}" type="parTrans" cxnId="{FB768E53-B061-4DDE-905D-FBB423C18B64}">
      <dgm:prSet/>
      <dgm:spPr>
        <a:ln>
          <a:solidFill>
            <a:schemeClr val="accent2"/>
          </a:solidFill>
        </a:ln>
      </dgm:spPr>
      <dgm:t>
        <a:bodyPr/>
        <a:lstStyle/>
        <a:p>
          <a:endParaRPr lang="tr-TR"/>
        </a:p>
      </dgm:t>
    </dgm:pt>
    <dgm:pt modelId="{29F93A6D-F92A-42CF-B24E-2BAFF5FEA142}" type="sibTrans" cxnId="{FB768E53-B061-4DDE-905D-FBB423C18B64}">
      <dgm:prSet/>
      <dgm:spPr/>
      <dgm:t>
        <a:bodyPr/>
        <a:lstStyle/>
        <a:p>
          <a:endParaRPr lang="tr-TR"/>
        </a:p>
      </dgm:t>
    </dgm:pt>
    <dgm:pt modelId="{C4C36563-9654-445C-9830-976E28544F10}">
      <dgm:prSet phldrT="[Metin]" custT="1"/>
      <dgm:spPr>
        <a:solidFill>
          <a:schemeClr val="accent2">
            <a:lumMod val="20000"/>
            <a:lumOff val="80000"/>
            <a:alpha val="90000"/>
          </a:schemeClr>
        </a:solidFill>
        <a:ln>
          <a:solidFill>
            <a:schemeClr val="accent2"/>
          </a:solidFill>
        </a:ln>
      </dgm:spPr>
      <dgm:t>
        <a:bodyPr/>
        <a:lstStyle/>
        <a:p>
          <a:r>
            <a:rPr lang="tr-TR" sz="1400" dirty="0" smtClean="0">
              <a:latin typeface="Arial" pitchFamily="34" charset="0"/>
              <a:cs typeface="Arial" pitchFamily="34" charset="0"/>
            </a:rPr>
            <a:t>2232 Uluslararası Lider Araştırmacılar Programı</a:t>
          </a:r>
        </a:p>
      </dgm:t>
    </dgm:pt>
    <dgm:pt modelId="{5FFF8D99-2CB1-40A7-B807-63B873533418}" type="parTrans" cxnId="{2AE490FB-434C-4D8B-B980-7357A2D2F728}">
      <dgm:prSet/>
      <dgm:spPr/>
      <dgm:t>
        <a:bodyPr/>
        <a:lstStyle/>
        <a:p>
          <a:endParaRPr lang="tr-TR"/>
        </a:p>
      </dgm:t>
    </dgm:pt>
    <dgm:pt modelId="{90A55292-B36E-4DE8-B7A7-41EA7E7A87F9}" type="sibTrans" cxnId="{2AE490FB-434C-4D8B-B980-7357A2D2F728}">
      <dgm:prSet/>
      <dgm:spPr/>
      <dgm:t>
        <a:bodyPr/>
        <a:lstStyle/>
        <a:p>
          <a:endParaRPr lang="tr-TR"/>
        </a:p>
      </dgm:t>
    </dgm:pt>
    <dgm:pt modelId="{E2DB55D3-0B1D-4525-8FCF-B0F02AD8DD02}" type="pres">
      <dgm:prSet presAssocID="{8ED90E01-1E6B-4B60-976B-C8BE05F6A6CC}" presName="diagram" presStyleCnt="0">
        <dgm:presLayoutVars>
          <dgm:chPref val="1"/>
          <dgm:dir/>
          <dgm:animOne val="branch"/>
          <dgm:animLvl val="lvl"/>
          <dgm:resizeHandles/>
        </dgm:presLayoutVars>
      </dgm:prSet>
      <dgm:spPr/>
      <dgm:t>
        <a:bodyPr/>
        <a:lstStyle/>
        <a:p>
          <a:endParaRPr lang="tr-TR"/>
        </a:p>
      </dgm:t>
    </dgm:pt>
    <dgm:pt modelId="{4380A19F-1D6E-49B8-AC41-9849E9140D93}" type="pres">
      <dgm:prSet presAssocID="{D13FA4A7-C09E-489F-88B5-78B7DF27FAFB}" presName="root" presStyleCnt="0"/>
      <dgm:spPr/>
      <dgm:t>
        <a:bodyPr/>
        <a:lstStyle/>
        <a:p>
          <a:endParaRPr lang="tr-TR"/>
        </a:p>
      </dgm:t>
    </dgm:pt>
    <dgm:pt modelId="{DEADE03E-7ABF-4256-870A-81339D544E0A}" type="pres">
      <dgm:prSet presAssocID="{D13FA4A7-C09E-489F-88B5-78B7DF27FAFB}" presName="rootComposite" presStyleCnt="0"/>
      <dgm:spPr/>
      <dgm:t>
        <a:bodyPr/>
        <a:lstStyle/>
        <a:p>
          <a:endParaRPr lang="tr-TR"/>
        </a:p>
      </dgm:t>
    </dgm:pt>
    <dgm:pt modelId="{24A5C1F4-F02F-4E06-8935-0A8C29883B02}" type="pres">
      <dgm:prSet presAssocID="{D13FA4A7-C09E-489F-88B5-78B7DF27FAFB}" presName="rootText" presStyleLbl="node1" presStyleIdx="0" presStyleCnt="2" custScaleX="120963" custScaleY="105728" custLinFactNeighborX="-100" custLinFactNeighborY="-21479"/>
      <dgm:spPr/>
      <dgm:t>
        <a:bodyPr/>
        <a:lstStyle/>
        <a:p>
          <a:endParaRPr lang="tr-TR"/>
        </a:p>
      </dgm:t>
    </dgm:pt>
    <dgm:pt modelId="{AF0D1FAB-9160-4C07-A102-9EB858357728}" type="pres">
      <dgm:prSet presAssocID="{D13FA4A7-C09E-489F-88B5-78B7DF27FAFB}" presName="rootConnector" presStyleLbl="node1" presStyleIdx="0" presStyleCnt="2"/>
      <dgm:spPr/>
      <dgm:t>
        <a:bodyPr/>
        <a:lstStyle/>
        <a:p>
          <a:endParaRPr lang="tr-TR"/>
        </a:p>
      </dgm:t>
    </dgm:pt>
    <dgm:pt modelId="{5356CDE6-8A1C-4713-86DF-A4131B3D4C48}" type="pres">
      <dgm:prSet presAssocID="{D13FA4A7-C09E-489F-88B5-78B7DF27FAFB}" presName="childShape" presStyleCnt="0"/>
      <dgm:spPr/>
      <dgm:t>
        <a:bodyPr/>
        <a:lstStyle/>
        <a:p>
          <a:endParaRPr lang="tr-TR"/>
        </a:p>
      </dgm:t>
    </dgm:pt>
    <dgm:pt modelId="{D244D801-0E58-4897-960F-6AC01DE6DD48}" type="pres">
      <dgm:prSet presAssocID="{46A5A8D5-4ABB-4676-AF43-E6399273A7BC}" presName="Name13" presStyleLbl="parChTrans1D2" presStyleIdx="0" presStyleCnt="4"/>
      <dgm:spPr/>
      <dgm:t>
        <a:bodyPr/>
        <a:lstStyle/>
        <a:p>
          <a:endParaRPr lang="tr-TR"/>
        </a:p>
      </dgm:t>
    </dgm:pt>
    <dgm:pt modelId="{DFE33870-2041-4E60-9BEB-A35A346D04BA}" type="pres">
      <dgm:prSet presAssocID="{11481E2C-09DA-4948-99B4-38A8C231C70A}" presName="childText" presStyleLbl="bgAcc1" presStyleIdx="0" presStyleCnt="4" custScaleX="136521" custScaleY="66065">
        <dgm:presLayoutVars>
          <dgm:bulletEnabled val="1"/>
        </dgm:presLayoutVars>
      </dgm:prSet>
      <dgm:spPr/>
      <dgm:t>
        <a:bodyPr/>
        <a:lstStyle/>
        <a:p>
          <a:endParaRPr lang="tr-TR"/>
        </a:p>
      </dgm:t>
    </dgm:pt>
    <dgm:pt modelId="{7B641DF4-69D6-4EC6-80D0-3CF8713AE617}" type="pres">
      <dgm:prSet presAssocID="{0F102467-862E-4CD4-854D-D4B996E3D2C5}" presName="root" presStyleCnt="0"/>
      <dgm:spPr/>
      <dgm:t>
        <a:bodyPr/>
        <a:lstStyle/>
        <a:p>
          <a:endParaRPr lang="tr-TR"/>
        </a:p>
      </dgm:t>
    </dgm:pt>
    <dgm:pt modelId="{49817AE9-48C5-40C9-9B50-6D27E0FD163E}" type="pres">
      <dgm:prSet presAssocID="{0F102467-862E-4CD4-854D-D4B996E3D2C5}" presName="rootComposite" presStyleCnt="0"/>
      <dgm:spPr/>
      <dgm:t>
        <a:bodyPr/>
        <a:lstStyle/>
        <a:p>
          <a:endParaRPr lang="tr-TR"/>
        </a:p>
      </dgm:t>
    </dgm:pt>
    <dgm:pt modelId="{A047B581-4071-46E7-A143-F3717EA786ED}" type="pres">
      <dgm:prSet presAssocID="{0F102467-862E-4CD4-854D-D4B996E3D2C5}" presName="rootText" presStyleLbl="node1" presStyleIdx="1" presStyleCnt="2" custScaleX="121368" custScaleY="103146" custLinFactNeighborX="-100" custLinFactNeighborY="-21479"/>
      <dgm:spPr/>
      <dgm:t>
        <a:bodyPr/>
        <a:lstStyle/>
        <a:p>
          <a:endParaRPr lang="tr-TR"/>
        </a:p>
      </dgm:t>
    </dgm:pt>
    <dgm:pt modelId="{8981BACB-D802-413C-B754-89831A368696}" type="pres">
      <dgm:prSet presAssocID="{0F102467-862E-4CD4-854D-D4B996E3D2C5}" presName="rootConnector" presStyleLbl="node1" presStyleIdx="1" presStyleCnt="2"/>
      <dgm:spPr/>
      <dgm:t>
        <a:bodyPr/>
        <a:lstStyle/>
        <a:p>
          <a:endParaRPr lang="tr-TR"/>
        </a:p>
      </dgm:t>
    </dgm:pt>
    <dgm:pt modelId="{492495A0-85A0-4717-BB83-D92D3C7944E8}" type="pres">
      <dgm:prSet presAssocID="{0F102467-862E-4CD4-854D-D4B996E3D2C5}" presName="childShape" presStyleCnt="0"/>
      <dgm:spPr/>
      <dgm:t>
        <a:bodyPr/>
        <a:lstStyle/>
        <a:p>
          <a:endParaRPr lang="tr-TR"/>
        </a:p>
      </dgm:t>
    </dgm:pt>
    <dgm:pt modelId="{53C3FB78-5C61-4F2D-8B19-1C660253FAA7}" type="pres">
      <dgm:prSet presAssocID="{68C543A6-38FA-447B-BD0A-4C9F312B5F15}" presName="Name13" presStyleLbl="parChTrans1D2" presStyleIdx="1" presStyleCnt="4"/>
      <dgm:spPr/>
      <dgm:t>
        <a:bodyPr/>
        <a:lstStyle/>
        <a:p>
          <a:endParaRPr lang="tr-TR"/>
        </a:p>
      </dgm:t>
    </dgm:pt>
    <dgm:pt modelId="{66765BDB-79D7-4915-A320-91DED0051DDC}" type="pres">
      <dgm:prSet presAssocID="{0674C93C-E07A-416E-BC7E-2E1F8EB118B9}" presName="childText" presStyleLbl="bgAcc1" presStyleIdx="1" presStyleCnt="4" custScaleX="139093" custScaleY="62171">
        <dgm:presLayoutVars>
          <dgm:bulletEnabled val="1"/>
        </dgm:presLayoutVars>
      </dgm:prSet>
      <dgm:spPr/>
      <dgm:t>
        <a:bodyPr/>
        <a:lstStyle/>
        <a:p>
          <a:endParaRPr lang="tr-TR"/>
        </a:p>
      </dgm:t>
    </dgm:pt>
    <dgm:pt modelId="{A9279078-53E7-4E31-B4F5-8AD3D528ACD1}" type="pres">
      <dgm:prSet presAssocID="{44547FFB-190A-4549-8CED-BF29DCFE3E02}" presName="Name13" presStyleLbl="parChTrans1D2" presStyleIdx="2" presStyleCnt="4"/>
      <dgm:spPr/>
      <dgm:t>
        <a:bodyPr/>
        <a:lstStyle/>
        <a:p>
          <a:endParaRPr lang="tr-TR"/>
        </a:p>
      </dgm:t>
    </dgm:pt>
    <dgm:pt modelId="{BCD79D2C-A635-4DEA-AC8D-23F2CEE4E957}" type="pres">
      <dgm:prSet presAssocID="{52BC6B12-834C-49FA-8CAB-095E0638C5DD}" presName="childText" presStyleLbl="bgAcc1" presStyleIdx="2" presStyleCnt="4" custScaleX="139093" custScaleY="61249">
        <dgm:presLayoutVars>
          <dgm:bulletEnabled val="1"/>
        </dgm:presLayoutVars>
      </dgm:prSet>
      <dgm:spPr/>
      <dgm:t>
        <a:bodyPr/>
        <a:lstStyle/>
        <a:p>
          <a:endParaRPr lang="tr-TR"/>
        </a:p>
      </dgm:t>
    </dgm:pt>
    <dgm:pt modelId="{C0B8C0DB-EC6D-4800-98FF-344F925F5D0B}" type="pres">
      <dgm:prSet presAssocID="{5FFF8D99-2CB1-40A7-B807-63B873533418}" presName="Name13" presStyleLbl="parChTrans1D2" presStyleIdx="3" presStyleCnt="4"/>
      <dgm:spPr/>
      <dgm:t>
        <a:bodyPr/>
        <a:lstStyle/>
        <a:p>
          <a:endParaRPr lang="tr-TR"/>
        </a:p>
      </dgm:t>
    </dgm:pt>
    <dgm:pt modelId="{F896A8EB-EDBC-400C-AFB5-567FFA6523DA}" type="pres">
      <dgm:prSet presAssocID="{C4C36563-9654-445C-9830-976E28544F10}" presName="childText" presStyleLbl="bgAcc1" presStyleIdx="3" presStyleCnt="4" custScaleX="139093" custScaleY="61249" custLinFactNeighborX="897" custLinFactNeighborY="-3272">
        <dgm:presLayoutVars>
          <dgm:bulletEnabled val="1"/>
        </dgm:presLayoutVars>
      </dgm:prSet>
      <dgm:spPr/>
      <dgm:t>
        <a:bodyPr/>
        <a:lstStyle/>
        <a:p>
          <a:endParaRPr lang="tr-TR"/>
        </a:p>
      </dgm:t>
    </dgm:pt>
  </dgm:ptLst>
  <dgm:cxnLst>
    <dgm:cxn modelId="{C6ADC8AF-AAB9-4C5D-9107-1E6F63139A77}" type="presOf" srcId="{0F102467-862E-4CD4-854D-D4B996E3D2C5}" destId="{A047B581-4071-46E7-A143-F3717EA786ED}" srcOrd="0" destOrd="0" presId="urn:microsoft.com/office/officeart/2005/8/layout/hierarchy3"/>
    <dgm:cxn modelId="{EF94E1DF-AAA6-4FAC-9299-D7F9E620DD8E}" srcId="{8ED90E01-1E6B-4B60-976B-C8BE05F6A6CC}" destId="{D13FA4A7-C09E-489F-88B5-78B7DF27FAFB}" srcOrd="0" destOrd="0" parTransId="{CD0830F9-357B-4B91-A864-A787FD3FD08C}" sibTransId="{A83244B8-6585-40A4-B7C4-F13016F5231E}"/>
    <dgm:cxn modelId="{42672290-D11E-4E5F-8DA4-7505364371A0}" type="presOf" srcId="{44547FFB-190A-4549-8CED-BF29DCFE3E02}" destId="{A9279078-53E7-4E31-B4F5-8AD3D528ACD1}" srcOrd="0" destOrd="0" presId="urn:microsoft.com/office/officeart/2005/8/layout/hierarchy3"/>
    <dgm:cxn modelId="{606435DB-0577-43FE-9C47-F3A26463DD4F}" srcId="{0F102467-862E-4CD4-854D-D4B996E3D2C5}" destId="{0674C93C-E07A-416E-BC7E-2E1F8EB118B9}" srcOrd="0" destOrd="0" parTransId="{68C543A6-38FA-447B-BD0A-4C9F312B5F15}" sibTransId="{2089C656-D2F1-4188-B3A8-A770048661DD}"/>
    <dgm:cxn modelId="{BDACC390-EA28-4921-8D26-64B0F05E5479}" type="presOf" srcId="{52BC6B12-834C-49FA-8CAB-095E0638C5DD}" destId="{BCD79D2C-A635-4DEA-AC8D-23F2CEE4E957}" srcOrd="0" destOrd="0" presId="urn:microsoft.com/office/officeart/2005/8/layout/hierarchy3"/>
    <dgm:cxn modelId="{BC165F48-B070-47EF-96BE-4FBECD2CD5E1}" type="presOf" srcId="{D13FA4A7-C09E-489F-88B5-78B7DF27FAFB}" destId="{24A5C1F4-F02F-4E06-8935-0A8C29883B02}" srcOrd="0" destOrd="0" presId="urn:microsoft.com/office/officeart/2005/8/layout/hierarchy3"/>
    <dgm:cxn modelId="{0E1C7042-636D-44FE-A042-88649BAF5974}" srcId="{8ED90E01-1E6B-4B60-976B-C8BE05F6A6CC}" destId="{0F102467-862E-4CD4-854D-D4B996E3D2C5}" srcOrd="1" destOrd="0" parTransId="{BF2B826C-2778-4109-AFD4-A41094B712AD}" sibTransId="{427DF027-5CB6-44F4-BC64-F2F082CC258A}"/>
    <dgm:cxn modelId="{9D6AE6EB-1D01-466F-9995-760EFC7E97DA}" type="presOf" srcId="{11481E2C-09DA-4948-99B4-38A8C231C70A}" destId="{DFE33870-2041-4E60-9BEB-A35A346D04BA}" srcOrd="0" destOrd="0" presId="urn:microsoft.com/office/officeart/2005/8/layout/hierarchy3"/>
    <dgm:cxn modelId="{E013441A-AF9B-4782-8F1D-6C17201346D8}" type="presOf" srcId="{C4C36563-9654-445C-9830-976E28544F10}" destId="{F896A8EB-EDBC-400C-AFB5-567FFA6523DA}" srcOrd="0" destOrd="0" presId="urn:microsoft.com/office/officeart/2005/8/layout/hierarchy3"/>
    <dgm:cxn modelId="{2AE490FB-434C-4D8B-B980-7357A2D2F728}" srcId="{0F102467-862E-4CD4-854D-D4B996E3D2C5}" destId="{C4C36563-9654-445C-9830-976E28544F10}" srcOrd="2" destOrd="0" parTransId="{5FFF8D99-2CB1-40A7-B807-63B873533418}" sibTransId="{90A55292-B36E-4DE8-B7A7-41EA7E7A87F9}"/>
    <dgm:cxn modelId="{B729E33A-924F-4423-B609-4749AC9028F5}" type="presOf" srcId="{5FFF8D99-2CB1-40A7-B807-63B873533418}" destId="{C0B8C0DB-EC6D-4800-98FF-344F925F5D0B}" srcOrd="0" destOrd="0" presId="urn:microsoft.com/office/officeart/2005/8/layout/hierarchy3"/>
    <dgm:cxn modelId="{7123B6CE-3DEF-4AE9-BD18-04570DFCE6EE}" type="presOf" srcId="{46A5A8D5-4ABB-4676-AF43-E6399273A7BC}" destId="{D244D801-0E58-4897-960F-6AC01DE6DD48}" srcOrd="0" destOrd="0" presId="urn:microsoft.com/office/officeart/2005/8/layout/hierarchy3"/>
    <dgm:cxn modelId="{71F8C371-402F-4616-8621-7433E943CED3}" type="presOf" srcId="{68C543A6-38FA-447B-BD0A-4C9F312B5F15}" destId="{53C3FB78-5C61-4F2D-8B19-1C660253FAA7}" srcOrd="0" destOrd="0" presId="urn:microsoft.com/office/officeart/2005/8/layout/hierarchy3"/>
    <dgm:cxn modelId="{FB768E53-B061-4DDE-905D-FBB423C18B64}" srcId="{0F102467-862E-4CD4-854D-D4B996E3D2C5}" destId="{52BC6B12-834C-49FA-8CAB-095E0638C5DD}" srcOrd="1" destOrd="0" parTransId="{44547FFB-190A-4549-8CED-BF29DCFE3E02}" sibTransId="{29F93A6D-F92A-42CF-B24E-2BAFF5FEA142}"/>
    <dgm:cxn modelId="{6E095ABF-71B0-4D2B-9FD6-B7EE9C12A043}" srcId="{D13FA4A7-C09E-489F-88B5-78B7DF27FAFB}" destId="{11481E2C-09DA-4948-99B4-38A8C231C70A}" srcOrd="0" destOrd="0" parTransId="{46A5A8D5-4ABB-4676-AF43-E6399273A7BC}" sibTransId="{002A01DE-D4CE-465B-8293-1851AFF60927}"/>
    <dgm:cxn modelId="{F1F668C5-7D15-4337-879F-FDFB091A6568}" type="presOf" srcId="{0674C93C-E07A-416E-BC7E-2E1F8EB118B9}" destId="{66765BDB-79D7-4915-A320-91DED0051DDC}" srcOrd="0" destOrd="0" presId="urn:microsoft.com/office/officeart/2005/8/layout/hierarchy3"/>
    <dgm:cxn modelId="{F28C84A9-A91B-4DAB-AFDA-045F6B923C0A}" type="presOf" srcId="{8ED90E01-1E6B-4B60-976B-C8BE05F6A6CC}" destId="{E2DB55D3-0B1D-4525-8FCF-B0F02AD8DD02}" srcOrd="0" destOrd="0" presId="urn:microsoft.com/office/officeart/2005/8/layout/hierarchy3"/>
    <dgm:cxn modelId="{614C9473-7DD2-4040-821C-50DE332CA95E}" type="presOf" srcId="{D13FA4A7-C09E-489F-88B5-78B7DF27FAFB}" destId="{AF0D1FAB-9160-4C07-A102-9EB858357728}" srcOrd="1" destOrd="0" presId="urn:microsoft.com/office/officeart/2005/8/layout/hierarchy3"/>
    <dgm:cxn modelId="{707BB41B-54C8-4695-AA0D-BF8303D9DFE2}" type="presOf" srcId="{0F102467-862E-4CD4-854D-D4B996E3D2C5}" destId="{8981BACB-D802-413C-B754-89831A368696}" srcOrd="1" destOrd="0" presId="urn:microsoft.com/office/officeart/2005/8/layout/hierarchy3"/>
    <dgm:cxn modelId="{84E52E1B-0D6A-4C5A-A61D-76E09714BD36}" type="presParOf" srcId="{E2DB55D3-0B1D-4525-8FCF-B0F02AD8DD02}" destId="{4380A19F-1D6E-49B8-AC41-9849E9140D93}" srcOrd="0" destOrd="0" presId="urn:microsoft.com/office/officeart/2005/8/layout/hierarchy3"/>
    <dgm:cxn modelId="{14275EAA-BFE3-43CB-8D90-1CF3900DE6BC}" type="presParOf" srcId="{4380A19F-1D6E-49B8-AC41-9849E9140D93}" destId="{DEADE03E-7ABF-4256-870A-81339D544E0A}" srcOrd="0" destOrd="0" presId="urn:microsoft.com/office/officeart/2005/8/layout/hierarchy3"/>
    <dgm:cxn modelId="{182FBA8A-ADAE-4551-A3D2-22D7C2A3DD81}" type="presParOf" srcId="{DEADE03E-7ABF-4256-870A-81339D544E0A}" destId="{24A5C1F4-F02F-4E06-8935-0A8C29883B02}" srcOrd="0" destOrd="0" presId="urn:microsoft.com/office/officeart/2005/8/layout/hierarchy3"/>
    <dgm:cxn modelId="{61B6A102-53CE-4B26-B9E9-8404AD9814E3}" type="presParOf" srcId="{DEADE03E-7ABF-4256-870A-81339D544E0A}" destId="{AF0D1FAB-9160-4C07-A102-9EB858357728}" srcOrd="1" destOrd="0" presId="urn:microsoft.com/office/officeart/2005/8/layout/hierarchy3"/>
    <dgm:cxn modelId="{16D44912-3354-41DE-AEE8-21EEAC815CA4}" type="presParOf" srcId="{4380A19F-1D6E-49B8-AC41-9849E9140D93}" destId="{5356CDE6-8A1C-4713-86DF-A4131B3D4C48}" srcOrd="1" destOrd="0" presId="urn:microsoft.com/office/officeart/2005/8/layout/hierarchy3"/>
    <dgm:cxn modelId="{2E863F73-AAFE-439C-B298-DCBE137AF65E}" type="presParOf" srcId="{5356CDE6-8A1C-4713-86DF-A4131B3D4C48}" destId="{D244D801-0E58-4897-960F-6AC01DE6DD48}" srcOrd="0" destOrd="0" presId="urn:microsoft.com/office/officeart/2005/8/layout/hierarchy3"/>
    <dgm:cxn modelId="{758F045E-659D-4094-90CE-ADFC0681F95E}" type="presParOf" srcId="{5356CDE6-8A1C-4713-86DF-A4131B3D4C48}" destId="{DFE33870-2041-4E60-9BEB-A35A346D04BA}" srcOrd="1" destOrd="0" presId="urn:microsoft.com/office/officeart/2005/8/layout/hierarchy3"/>
    <dgm:cxn modelId="{E2895634-5750-4612-8FAA-2645DA1A2A58}" type="presParOf" srcId="{E2DB55D3-0B1D-4525-8FCF-B0F02AD8DD02}" destId="{7B641DF4-69D6-4EC6-80D0-3CF8713AE617}" srcOrd="1" destOrd="0" presId="urn:microsoft.com/office/officeart/2005/8/layout/hierarchy3"/>
    <dgm:cxn modelId="{6956A607-C0C6-4AD4-AC3D-1BAC3FE80CD7}" type="presParOf" srcId="{7B641DF4-69D6-4EC6-80D0-3CF8713AE617}" destId="{49817AE9-48C5-40C9-9B50-6D27E0FD163E}" srcOrd="0" destOrd="0" presId="urn:microsoft.com/office/officeart/2005/8/layout/hierarchy3"/>
    <dgm:cxn modelId="{A17FF47D-53DA-43F5-9EC6-82B1B2200BE3}" type="presParOf" srcId="{49817AE9-48C5-40C9-9B50-6D27E0FD163E}" destId="{A047B581-4071-46E7-A143-F3717EA786ED}" srcOrd="0" destOrd="0" presId="urn:microsoft.com/office/officeart/2005/8/layout/hierarchy3"/>
    <dgm:cxn modelId="{DC8A5A66-CA00-4F81-91DB-A107E9B636A3}" type="presParOf" srcId="{49817AE9-48C5-40C9-9B50-6D27E0FD163E}" destId="{8981BACB-D802-413C-B754-89831A368696}" srcOrd="1" destOrd="0" presId="urn:microsoft.com/office/officeart/2005/8/layout/hierarchy3"/>
    <dgm:cxn modelId="{87D3923E-4B82-4210-A1AE-D9EB84EE43B7}" type="presParOf" srcId="{7B641DF4-69D6-4EC6-80D0-3CF8713AE617}" destId="{492495A0-85A0-4717-BB83-D92D3C7944E8}" srcOrd="1" destOrd="0" presId="urn:microsoft.com/office/officeart/2005/8/layout/hierarchy3"/>
    <dgm:cxn modelId="{FD922A60-677E-4188-90C4-CF784816EDFD}" type="presParOf" srcId="{492495A0-85A0-4717-BB83-D92D3C7944E8}" destId="{53C3FB78-5C61-4F2D-8B19-1C660253FAA7}" srcOrd="0" destOrd="0" presId="urn:microsoft.com/office/officeart/2005/8/layout/hierarchy3"/>
    <dgm:cxn modelId="{8B8E55D3-6A20-4179-B61D-CC91ADFD4C49}" type="presParOf" srcId="{492495A0-85A0-4717-BB83-D92D3C7944E8}" destId="{66765BDB-79D7-4915-A320-91DED0051DDC}" srcOrd="1" destOrd="0" presId="urn:microsoft.com/office/officeart/2005/8/layout/hierarchy3"/>
    <dgm:cxn modelId="{A9452B47-37D8-4C9A-9FDA-F4BDC56AB704}" type="presParOf" srcId="{492495A0-85A0-4717-BB83-D92D3C7944E8}" destId="{A9279078-53E7-4E31-B4F5-8AD3D528ACD1}" srcOrd="2" destOrd="0" presId="urn:microsoft.com/office/officeart/2005/8/layout/hierarchy3"/>
    <dgm:cxn modelId="{BF8232A1-1F04-4A67-8825-818F9976F175}" type="presParOf" srcId="{492495A0-85A0-4717-BB83-D92D3C7944E8}" destId="{BCD79D2C-A635-4DEA-AC8D-23F2CEE4E957}" srcOrd="3" destOrd="0" presId="urn:microsoft.com/office/officeart/2005/8/layout/hierarchy3"/>
    <dgm:cxn modelId="{AAA7B505-AA9B-4D4D-B70F-3B7B190BEAF7}" type="presParOf" srcId="{492495A0-85A0-4717-BB83-D92D3C7944E8}" destId="{C0B8C0DB-EC6D-4800-98FF-344F925F5D0B}" srcOrd="4" destOrd="0" presId="urn:microsoft.com/office/officeart/2005/8/layout/hierarchy3"/>
    <dgm:cxn modelId="{4F079057-3DBC-417E-95B1-B62946F51B60}" type="presParOf" srcId="{492495A0-85A0-4717-BB83-D92D3C7944E8}" destId="{F896A8EB-EDBC-400C-AFB5-567FFA6523DA}"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5C1F4-F02F-4E06-8935-0A8C29883B02}">
      <dsp:nvSpPr>
        <dsp:cNvPr id="0" name=""/>
        <dsp:cNvSpPr/>
      </dsp:nvSpPr>
      <dsp:spPr>
        <a:xfrm>
          <a:off x="1080116" y="1845"/>
          <a:ext cx="2359665" cy="82747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b="1" kern="1200" dirty="0" smtClean="0">
              <a:latin typeface="Arial" pitchFamily="34" charset="0"/>
              <a:cs typeface="Arial" pitchFamily="34" charset="0"/>
            </a:rPr>
            <a:t>Eğitim Bursları</a:t>
          </a:r>
          <a:endParaRPr lang="tr-TR" sz="2400" b="1" kern="1200" dirty="0">
            <a:latin typeface="Arial" pitchFamily="34" charset="0"/>
            <a:cs typeface="Arial" pitchFamily="34" charset="0"/>
          </a:endParaRPr>
        </a:p>
      </dsp:txBody>
      <dsp:txXfrm>
        <a:off x="1104352" y="26081"/>
        <a:ext cx="2311193" cy="779004"/>
      </dsp:txXfrm>
    </dsp:sp>
    <dsp:sp modelId="{D244D801-0E58-4897-960F-6AC01DE6DD48}">
      <dsp:nvSpPr>
        <dsp:cNvPr id="0" name=""/>
        <dsp:cNvSpPr/>
      </dsp:nvSpPr>
      <dsp:spPr>
        <a:xfrm>
          <a:off x="1316083" y="829322"/>
          <a:ext cx="235966" cy="620607"/>
        </a:xfrm>
        <a:custGeom>
          <a:avLst/>
          <a:gdLst/>
          <a:ahLst/>
          <a:cxnLst/>
          <a:rect l="0" t="0" r="0" b="0"/>
          <a:pathLst>
            <a:path>
              <a:moveTo>
                <a:pt x="0" y="0"/>
              </a:moveTo>
              <a:lnTo>
                <a:pt x="0" y="620607"/>
              </a:lnTo>
              <a:lnTo>
                <a:pt x="235966" y="62060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E33870-2041-4E60-9BEB-A35A346D04BA}">
      <dsp:nvSpPr>
        <dsp:cNvPr id="0" name=""/>
        <dsp:cNvSpPr/>
      </dsp:nvSpPr>
      <dsp:spPr>
        <a:xfrm>
          <a:off x="1552049" y="1036191"/>
          <a:ext cx="2756437" cy="82747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Arial" pitchFamily="34" charset="0"/>
              <a:cs typeface="Arial" pitchFamily="34" charset="0"/>
            </a:rPr>
            <a:t>2211</a:t>
          </a:r>
          <a:r>
            <a:rPr lang="tr-TR" sz="1600" b="0" kern="1200" baseline="0" dirty="0" smtClean="0">
              <a:latin typeface="Arial" pitchFamily="34" charset="0"/>
              <a:cs typeface="Arial" pitchFamily="34" charset="0"/>
            </a:rPr>
            <a:t> Yurt İçi Lisansüstü Burs Programı</a:t>
          </a:r>
          <a:endParaRPr lang="tr-TR" sz="1600" b="0" kern="1200" dirty="0">
            <a:latin typeface="Arial" pitchFamily="34" charset="0"/>
            <a:cs typeface="Arial" pitchFamily="34" charset="0"/>
          </a:endParaRPr>
        </a:p>
      </dsp:txBody>
      <dsp:txXfrm>
        <a:off x="1576285" y="1060427"/>
        <a:ext cx="2707965" cy="779004"/>
      </dsp:txXfrm>
    </dsp:sp>
    <dsp:sp modelId="{0D723FA5-E949-4BE9-B7FC-76291097348C}">
      <dsp:nvSpPr>
        <dsp:cNvPr id="0" name=""/>
        <dsp:cNvSpPr/>
      </dsp:nvSpPr>
      <dsp:spPr>
        <a:xfrm>
          <a:off x="1316083" y="829322"/>
          <a:ext cx="235966" cy="1654953"/>
        </a:xfrm>
        <a:custGeom>
          <a:avLst/>
          <a:gdLst/>
          <a:ahLst/>
          <a:cxnLst/>
          <a:rect l="0" t="0" r="0" b="0"/>
          <a:pathLst>
            <a:path>
              <a:moveTo>
                <a:pt x="0" y="0"/>
              </a:moveTo>
              <a:lnTo>
                <a:pt x="0" y="1654953"/>
              </a:lnTo>
              <a:lnTo>
                <a:pt x="235966" y="165495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4721F5-6781-4D2D-B472-208C329E9275}">
      <dsp:nvSpPr>
        <dsp:cNvPr id="0" name=""/>
        <dsp:cNvSpPr/>
      </dsp:nvSpPr>
      <dsp:spPr>
        <a:xfrm>
          <a:off x="1552049" y="2070537"/>
          <a:ext cx="2714706" cy="82747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Arial" pitchFamily="34" charset="0"/>
              <a:cs typeface="Arial" pitchFamily="34" charset="0"/>
            </a:rPr>
            <a:t>2213-A Yurt Dışı Lisansüstü Burs Programı</a:t>
          </a:r>
          <a:endParaRPr lang="tr-TR" sz="1600" b="0" kern="1200" dirty="0">
            <a:latin typeface="Arial" pitchFamily="34" charset="0"/>
            <a:cs typeface="Arial" pitchFamily="34" charset="0"/>
          </a:endParaRPr>
        </a:p>
      </dsp:txBody>
      <dsp:txXfrm>
        <a:off x="1576285" y="2094773"/>
        <a:ext cx="2666234" cy="779004"/>
      </dsp:txXfrm>
    </dsp:sp>
    <dsp:sp modelId="{C7C931F7-E692-4C70-B671-8875D3ACD58F}">
      <dsp:nvSpPr>
        <dsp:cNvPr id="0" name=""/>
        <dsp:cNvSpPr/>
      </dsp:nvSpPr>
      <dsp:spPr>
        <a:xfrm>
          <a:off x="1316083" y="829322"/>
          <a:ext cx="235966" cy="2689299"/>
        </a:xfrm>
        <a:custGeom>
          <a:avLst/>
          <a:gdLst/>
          <a:ahLst/>
          <a:cxnLst/>
          <a:rect l="0" t="0" r="0" b="0"/>
          <a:pathLst>
            <a:path>
              <a:moveTo>
                <a:pt x="0" y="0"/>
              </a:moveTo>
              <a:lnTo>
                <a:pt x="0" y="2689299"/>
              </a:lnTo>
              <a:lnTo>
                <a:pt x="235966" y="268929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DB5C62-5CB9-40A1-9086-79C78B029CB1}">
      <dsp:nvSpPr>
        <dsp:cNvPr id="0" name=""/>
        <dsp:cNvSpPr/>
      </dsp:nvSpPr>
      <dsp:spPr>
        <a:xfrm>
          <a:off x="1552049" y="3104883"/>
          <a:ext cx="2714706" cy="82747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Arial" pitchFamily="34" charset="0"/>
              <a:cs typeface="Arial" pitchFamily="34" charset="0"/>
            </a:rPr>
            <a:t>2213-B Yurt Dışı Müşterek Doktora Burs Programı</a:t>
          </a:r>
          <a:endParaRPr lang="tr-TR" sz="1600" b="0" kern="1200" dirty="0">
            <a:latin typeface="Arial" pitchFamily="34" charset="0"/>
            <a:cs typeface="Arial" pitchFamily="34" charset="0"/>
          </a:endParaRPr>
        </a:p>
      </dsp:txBody>
      <dsp:txXfrm>
        <a:off x="1576285" y="3129119"/>
        <a:ext cx="2666234" cy="779004"/>
      </dsp:txXfrm>
    </dsp:sp>
    <dsp:sp modelId="{222DDF35-9D40-4BF7-946F-D69EB5A7A2AE}">
      <dsp:nvSpPr>
        <dsp:cNvPr id="0" name=""/>
        <dsp:cNvSpPr/>
      </dsp:nvSpPr>
      <dsp:spPr>
        <a:xfrm>
          <a:off x="1316083" y="829322"/>
          <a:ext cx="235966" cy="3723645"/>
        </a:xfrm>
        <a:custGeom>
          <a:avLst/>
          <a:gdLst/>
          <a:ahLst/>
          <a:cxnLst/>
          <a:rect l="0" t="0" r="0" b="0"/>
          <a:pathLst>
            <a:path>
              <a:moveTo>
                <a:pt x="0" y="0"/>
              </a:moveTo>
              <a:lnTo>
                <a:pt x="0" y="3723645"/>
              </a:lnTo>
              <a:lnTo>
                <a:pt x="235966" y="372364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665194-87BA-47D6-A8BA-1368105B9227}">
      <dsp:nvSpPr>
        <dsp:cNvPr id="0" name=""/>
        <dsp:cNvSpPr/>
      </dsp:nvSpPr>
      <dsp:spPr>
        <a:xfrm>
          <a:off x="1552049" y="4139229"/>
          <a:ext cx="2714706" cy="82747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Arial" pitchFamily="34" charset="0"/>
              <a:cs typeface="Arial" pitchFamily="34" charset="0"/>
            </a:rPr>
            <a:t>2244 Sanayi Doktora Programı</a:t>
          </a:r>
          <a:endParaRPr lang="tr-TR" sz="1600" b="0" kern="1200" dirty="0">
            <a:latin typeface="Arial" pitchFamily="34" charset="0"/>
            <a:cs typeface="Arial" pitchFamily="34" charset="0"/>
          </a:endParaRPr>
        </a:p>
      </dsp:txBody>
      <dsp:txXfrm>
        <a:off x="1576285" y="4163465"/>
        <a:ext cx="2666234" cy="779004"/>
      </dsp:txXfrm>
    </dsp:sp>
    <dsp:sp modelId="{A047B581-4071-46E7-A143-F3717EA786ED}">
      <dsp:nvSpPr>
        <dsp:cNvPr id="0" name=""/>
        <dsp:cNvSpPr/>
      </dsp:nvSpPr>
      <dsp:spPr>
        <a:xfrm>
          <a:off x="4250292" y="1845"/>
          <a:ext cx="2359665" cy="82747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b="1" kern="1200" dirty="0" smtClean="0">
              <a:latin typeface="Arial" pitchFamily="34" charset="0"/>
              <a:cs typeface="Arial" pitchFamily="34" charset="0"/>
            </a:rPr>
            <a:t>Araştırma Destekleri</a:t>
          </a:r>
          <a:endParaRPr lang="tr-TR" sz="2400" b="1" kern="1200" dirty="0">
            <a:latin typeface="Arial" pitchFamily="34" charset="0"/>
            <a:cs typeface="Arial" pitchFamily="34" charset="0"/>
          </a:endParaRPr>
        </a:p>
      </dsp:txBody>
      <dsp:txXfrm>
        <a:off x="4274528" y="26081"/>
        <a:ext cx="2311193" cy="779004"/>
      </dsp:txXfrm>
    </dsp:sp>
    <dsp:sp modelId="{53C3FB78-5C61-4F2D-8B19-1C660253FAA7}">
      <dsp:nvSpPr>
        <dsp:cNvPr id="0" name=""/>
        <dsp:cNvSpPr/>
      </dsp:nvSpPr>
      <dsp:spPr>
        <a:xfrm>
          <a:off x="4486258" y="829322"/>
          <a:ext cx="235966" cy="620607"/>
        </a:xfrm>
        <a:custGeom>
          <a:avLst/>
          <a:gdLst/>
          <a:ahLst/>
          <a:cxnLst/>
          <a:rect l="0" t="0" r="0" b="0"/>
          <a:pathLst>
            <a:path>
              <a:moveTo>
                <a:pt x="0" y="0"/>
              </a:moveTo>
              <a:lnTo>
                <a:pt x="0" y="620607"/>
              </a:lnTo>
              <a:lnTo>
                <a:pt x="235966" y="62060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765BDB-79D7-4915-A320-91DED0051DDC}">
      <dsp:nvSpPr>
        <dsp:cNvPr id="0" name=""/>
        <dsp:cNvSpPr/>
      </dsp:nvSpPr>
      <dsp:spPr>
        <a:xfrm>
          <a:off x="4722225" y="1036191"/>
          <a:ext cx="2910626" cy="827476"/>
        </a:xfrm>
        <a:prstGeom prst="roundRect">
          <a:avLst>
            <a:gd name="adj" fmla="val 1000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tr-TR" sz="1600" b="0" kern="1200" dirty="0" smtClean="0">
              <a:latin typeface="Arial" pitchFamily="34" charset="0"/>
              <a:cs typeface="Arial" pitchFamily="34" charset="0"/>
            </a:rPr>
            <a:t>2214-A Yurt Dışı Doktora Sırası Araştırma Burs Programı</a:t>
          </a:r>
        </a:p>
      </dsp:txBody>
      <dsp:txXfrm>
        <a:off x="4746461" y="1060427"/>
        <a:ext cx="2862154" cy="7790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B14E2-D344-4B9C-8DB8-831E6F5CF057}">
      <dsp:nvSpPr>
        <dsp:cNvPr id="0" name=""/>
        <dsp:cNvSpPr/>
      </dsp:nvSpPr>
      <dsp:spPr>
        <a:xfrm>
          <a:off x="120973" y="79208"/>
          <a:ext cx="1209734" cy="1267340"/>
        </a:xfrm>
        <a:prstGeom prst="downArrow">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87DCD8-29A3-4DA2-8A80-2500E92605EA}">
      <dsp:nvSpPr>
        <dsp:cNvPr id="0" name=""/>
        <dsp:cNvSpPr/>
      </dsp:nvSpPr>
      <dsp:spPr>
        <a:xfrm>
          <a:off x="880164" y="0"/>
          <a:ext cx="2776174" cy="1584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tr-TR" sz="2200" kern="1200" dirty="0" smtClean="0">
              <a:latin typeface="Arial" pitchFamily="34" charset="0"/>
              <a:cs typeface="Arial" pitchFamily="34" charset="0"/>
            </a:rPr>
            <a:t>Uluslararası </a:t>
          </a:r>
        </a:p>
        <a:p>
          <a:pPr lvl="0" algn="ctr" defTabSz="977900">
            <a:lnSpc>
              <a:spcPct val="90000"/>
            </a:lnSpc>
            <a:spcBef>
              <a:spcPct val="0"/>
            </a:spcBef>
            <a:spcAft>
              <a:spcPct val="35000"/>
            </a:spcAft>
          </a:pPr>
          <a:r>
            <a:rPr lang="tr-TR" sz="2200" kern="1200" dirty="0" smtClean="0">
              <a:latin typeface="Arial" pitchFamily="34" charset="0"/>
              <a:cs typeface="Arial" pitchFamily="34" charset="0"/>
            </a:rPr>
            <a:t>Araştırmacılar </a:t>
          </a:r>
        </a:p>
        <a:p>
          <a:pPr lvl="0" algn="ctr" defTabSz="977900">
            <a:lnSpc>
              <a:spcPct val="90000"/>
            </a:lnSpc>
            <a:spcBef>
              <a:spcPct val="0"/>
            </a:spcBef>
            <a:spcAft>
              <a:spcPct val="35000"/>
            </a:spcAft>
          </a:pPr>
          <a:r>
            <a:rPr lang="tr-TR" sz="2200" kern="1200" dirty="0" smtClean="0">
              <a:latin typeface="Arial" pitchFamily="34" charset="0"/>
              <a:cs typeface="Arial" pitchFamily="34" charset="0"/>
            </a:rPr>
            <a:t>(35 yaş sınırı) </a:t>
          </a:r>
        </a:p>
      </dsp:txBody>
      <dsp:txXfrm>
        <a:off x="880164" y="0"/>
        <a:ext cx="2776174" cy="15841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482F5-C83D-4079-ABF1-C9D7B4C1C2D0}">
      <dsp:nvSpPr>
        <dsp:cNvPr id="0" name=""/>
        <dsp:cNvSpPr/>
      </dsp:nvSpPr>
      <dsp:spPr>
        <a:xfrm>
          <a:off x="18" y="174093"/>
          <a:ext cx="1749710" cy="123598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latin typeface="Arial" pitchFamily="34" charset="0"/>
              <a:cs typeface="Arial" pitchFamily="34" charset="0"/>
            </a:rPr>
            <a:t>Yurt Dışındaki Uluslararası Doktora Öğrencileri</a:t>
          </a:r>
          <a:endParaRPr lang="tr-TR" sz="1800" kern="1200" dirty="0">
            <a:latin typeface="Arial" pitchFamily="34" charset="0"/>
            <a:cs typeface="Arial" pitchFamily="34" charset="0"/>
          </a:endParaRPr>
        </a:p>
      </dsp:txBody>
      <dsp:txXfrm>
        <a:off x="18" y="174093"/>
        <a:ext cx="1749710" cy="1235988"/>
      </dsp:txXfrm>
    </dsp:sp>
    <dsp:sp modelId="{E6F27EFF-AE6E-43A4-BBEF-052B246CE70C}">
      <dsp:nvSpPr>
        <dsp:cNvPr id="0" name=""/>
        <dsp:cNvSpPr/>
      </dsp:nvSpPr>
      <dsp:spPr>
        <a:xfrm>
          <a:off x="18" y="1368153"/>
          <a:ext cx="1749710" cy="165338"/>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600"/>
            </a:spcAft>
            <a:buChar char="••"/>
          </a:pPr>
          <a:endParaRPr lang="tr-TR" sz="1800" kern="1200" dirty="0">
            <a:latin typeface="Arial" pitchFamily="34" charset="0"/>
            <a:cs typeface="Arial" pitchFamily="34" charset="0"/>
          </a:endParaRPr>
        </a:p>
      </dsp:txBody>
      <dsp:txXfrm>
        <a:off x="18" y="1368153"/>
        <a:ext cx="1749710" cy="165338"/>
      </dsp:txXfrm>
    </dsp:sp>
    <dsp:sp modelId="{F4F53A04-608F-4946-A9DA-65C6C7E9F113}">
      <dsp:nvSpPr>
        <dsp:cNvPr id="0" name=""/>
        <dsp:cNvSpPr/>
      </dsp:nvSpPr>
      <dsp:spPr>
        <a:xfrm>
          <a:off x="1994687" y="174093"/>
          <a:ext cx="1749710" cy="1235988"/>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latin typeface="Arial" pitchFamily="34" charset="0"/>
              <a:cs typeface="Arial" pitchFamily="34" charset="0"/>
            </a:rPr>
            <a:t>Doktoralı </a:t>
          </a:r>
        </a:p>
        <a:p>
          <a:pPr lvl="0" algn="ctr" defTabSz="800100">
            <a:lnSpc>
              <a:spcPct val="90000"/>
            </a:lnSpc>
            <a:spcBef>
              <a:spcPct val="0"/>
            </a:spcBef>
            <a:spcAft>
              <a:spcPct val="35000"/>
            </a:spcAft>
          </a:pPr>
          <a:r>
            <a:rPr lang="tr-TR" sz="1800" kern="1200" dirty="0" smtClean="0">
              <a:latin typeface="Arial" pitchFamily="34" charset="0"/>
              <a:cs typeface="Arial" pitchFamily="34" charset="0"/>
            </a:rPr>
            <a:t>Uluslararası</a:t>
          </a:r>
        </a:p>
        <a:p>
          <a:pPr lvl="0" algn="ctr" defTabSz="800100">
            <a:lnSpc>
              <a:spcPct val="90000"/>
            </a:lnSpc>
            <a:spcBef>
              <a:spcPct val="0"/>
            </a:spcBef>
            <a:spcAft>
              <a:spcPct val="35000"/>
            </a:spcAft>
          </a:pPr>
          <a:r>
            <a:rPr lang="tr-TR" sz="1800" kern="1200" dirty="0" smtClean="0">
              <a:latin typeface="Arial" pitchFamily="34" charset="0"/>
              <a:cs typeface="Arial" pitchFamily="34" charset="0"/>
            </a:rPr>
            <a:t>Araştırmacılar</a:t>
          </a:r>
          <a:endParaRPr lang="tr-TR" sz="1800" kern="1200" dirty="0">
            <a:latin typeface="Arial" pitchFamily="34" charset="0"/>
            <a:cs typeface="Arial" pitchFamily="34" charset="0"/>
          </a:endParaRPr>
        </a:p>
      </dsp:txBody>
      <dsp:txXfrm>
        <a:off x="1994687" y="174093"/>
        <a:ext cx="1749710" cy="1235988"/>
      </dsp:txXfrm>
    </dsp:sp>
    <dsp:sp modelId="{6F3B0D90-BEE7-41B0-B9F2-D56AE48B8469}">
      <dsp:nvSpPr>
        <dsp:cNvPr id="0" name=""/>
        <dsp:cNvSpPr/>
      </dsp:nvSpPr>
      <dsp:spPr>
        <a:xfrm>
          <a:off x="1994687" y="1368153"/>
          <a:ext cx="1749710" cy="165338"/>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600"/>
            </a:spcAft>
            <a:buChar char="••"/>
          </a:pPr>
          <a:endParaRPr lang="tr-TR" sz="1800" kern="1200" dirty="0">
            <a:latin typeface="Arial" pitchFamily="34" charset="0"/>
            <a:cs typeface="Arial" pitchFamily="34" charset="0"/>
          </a:endParaRPr>
        </a:p>
      </dsp:txBody>
      <dsp:txXfrm>
        <a:off x="1994687" y="1368153"/>
        <a:ext cx="1749710" cy="1653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1FF53-0672-4C82-B09D-0D0833FB0009}">
      <dsp:nvSpPr>
        <dsp:cNvPr id="0" name=""/>
        <dsp:cNvSpPr/>
      </dsp:nvSpPr>
      <dsp:spPr>
        <a:xfrm>
          <a:off x="1359" y="244398"/>
          <a:ext cx="1469819" cy="69961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latin typeface="Arial" pitchFamily="34" charset="0"/>
              <a:cs typeface="Arial" pitchFamily="34" charset="0"/>
            </a:rPr>
            <a:t>Üniversite</a:t>
          </a:r>
          <a:endParaRPr lang="tr-TR" sz="1600" kern="1200" dirty="0">
            <a:latin typeface="Arial" pitchFamily="34" charset="0"/>
            <a:cs typeface="Arial" pitchFamily="34" charset="0"/>
          </a:endParaRPr>
        </a:p>
      </dsp:txBody>
      <dsp:txXfrm>
        <a:off x="17752" y="260791"/>
        <a:ext cx="1437033" cy="683218"/>
      </dsp:txXfrm>
    </dsp:sp>
    <dsp:sp modelId="{74FF0F85-52D8-4E73-9CAC-80F703BE7802}">
      <dsp:nvSpPr>
        <dsp:cNvPr id="0" name=""/>
        <dsp:cNvSpPr/>
      </dsp:nvSpPr>
      <dsp:spPr>
        <a:xfrm>
          <a:off x="1359" y="869926"/>
          <a:ext cx="1469819" cy="107429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tr-TR" sz="1600" b="0" kern="1200" dirty="0" smtClean="0">
              <a:latin typeface="Arial" pitchFamily="34" charset="0"/>
              <a:cs typeface="Arial" pitchFamily="34" charset="0"/>
            </a:rPr>
            <a:t>Doktora Derecesi</a:t>
          </a:r>
          <a:endParaRPr lang="tr-TR" sz="1600" b="0" kern="1200" dirty="0">
            <a:latin typeface="Arial" pitchFamily="34" charset="0"/>
            <a:cs typeface="Arial" pitchFamily="34" charset="0"/>
          </a:endParaRPr>
        </a:p>
      </dsp:txBody>
      <dsp:txXfrm>
        <a:off x="1359" y="869926"/>
        <a:ext cx="1035084" cy="1074292"/>
      </dsp:txXfrm>
    </dsp:sp>
    <dsp:sp modelId="{5C2F02FC-AA94-4E03-9F69-492440AF9DC5}">
      <dsp:nvSpPr>
        <dsp:cNvPr id="0" name=""/>
        <dsp:cNvSpPr/>
      </dsp:nvSpPr>
      <dsp:spPr>
        <a:xfrm>
          <a:off x="1078022" y="1573796"/>
          <a:ext cx="514436" cy="514436"/>
        </a:xfrm>
        <a:prstGeom prst="ellipse">
          <a:avLst/>
        </a:prstGeom>
        <a:blipFill rotWithShape="0">
          <a:blip xmlns:r="http://schemas.openxmlformats.org/officeDocument/2006/relationships" r:embed="rId1"/>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351115-139C-48F1-8B04-8A569BFA9433}">
      <dsp:nvSpPr>
        <dsp:cNvPr id="0" name=""/>
        <dsp:cNvSpPr/>
      </dsp:nvSpPr>
      <dsp:spPr>
        <a:xfrm>
          <a:off x="1719908" y="244398"/>
          <a:ext cx="1469819" cy="69961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latin typeface="Arial" pitchFamily="34" charset="0"/>
              <a:cs typeface="Arial" pitchFamily="34" charset="0"/>
            </a:rPr>
            <a:t>Özel/Kamu Kuruluşları</a:t>
          </a:r>
          <a:endParaRPr lang="tr-TR" sz="1600" kern="1200" dirty="0">
            <a:latin typeface="Arial" pitchFamily="34" charset="0"/>
            <a:cs typeface="Arial" pitchFamily="34" charset="0"/>
          </a:endParaRPr>
        </a:p>
      </dsp:txBody>
      <dsp:txXfrm>
        <a:off x="1736301" y="260791"/>
        <a:ext cx="1437033" cy="683218"/>
      </dsp:txXfrm>
    </dsp:sp>
    <dsp:sp modelId="{E92B12E7-4E5A-48E3-9222-EE49F786280D}">
      <dsp:nvSpPr>
        <dsp:cNvPr id="0" name=""/>
        <dsp:cNvSpPr/>
      </dsp:nvSpPr>
      <dsp:spPr>
        <a:xfrm>
          <a:off x="1719908" y="869926"/>
          <a:ext cx="1469819" cy="1074292"/>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tr-TR" sz="1600" b="0" kern="1200" dirty="0" smtClean="0">
              <a:latin typeface="Arial" pitchFamily="34" charset="0"/>
              <a:cs typeface="Arial" pitchFamily="34" charset="0"/>
            </a:rPr>
            <a:t>Doktora derecesi veya 5 Yıl Deneyim</a:t>
          </a:r>
          <a:endParaRPr lang="tr-TR" sz="1600" b="0" kern="1200" dirty="0">
            <a:latin typeface="Arial" pitchFamily="34" charset="0"/>
            <a:cs typeface="Arial" pitchFamily="34" charset="0"/>
          </a:endParaRPr>
        </a:p>
      </dsp:txBody>
      <dsp:txXfrm>
        <a:off x="1719908" y="869926"/>
        <a:ext cx="1035084" cy="1074292"/>
      </dsp:txXfrm>
    </dsp:sp>
    <dsp:sp modelId="{B5100491-4B36-488F-83D4-5E74ECB1FBC1}">
      <dsp:nvSpPr>
        <dsp:cNvPr id="0" name=""/>
        <dsp:cNvSpPr/>
      </dsp:nvSpPr>
      <dsp:spPr>
        <a:xfrm>
          <a:off x="2796571" y="1573796"/>
          <a:ext cx="514436" cy="514436"/>
        </a:xfrm>
        <a:prstGeom prst="ellipse">
          <a:avLst/>
        </a:prstGeom>
        <a:blipFill rotWithShape="0">
          <a:blip xmlns:r="http://schemas.openxmlformats.org/officeDocument/2006/relationships" r:embed="rId2"/>
          <a:stretch>
            <a:fillRect/>
          </a:stretch>
        </a:blip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B14E2-D344-4B9C-8DB8-831E6F5CF057}">
      <dsp:nvSpPr>
        <dsp:cNvPr id="0" name=""/>
        <dsp:cNvSpPr/>
      </dsp:nvSpPr>
      <dsp:spPr>
        <a:xfrm>
          <a:off x="120973" y="79208"/>
          <a:ext cx="1209734" cy="1267340"/>
        </a:xfrm>
        <a:prstGeom prst="downArrow">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87DCD8-29A3-4DA2-8A80-2500E92605EA}">
      <dsp:nvSpPr>
        <dsp:cNvPr id="0" name=""/>
        <dsp:cNvSpPr/>
      </dsp:nvSpPr>
      <dsp:spPr>
        <a:xfrm>
          <a:off x="880164" y="0"/>
          <a:ext cx="2776174" cy="1584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tr-TR" sz="2200" kern="1200" dirty="0" smtClean="0">
              <a:latin typeface="Arial" pitchFamily="34" charset="0"/>
              <a:cs typeface="Arial" pitchFamily="34" charset="0"/>
            </a:rPr>
            <a:t>Davet Eden Araştırmacı</a:t>
          </a:r>
        </a:p>
      </dsp:txBody>
      <dsp:txXfrm>
        <a:off x="880164" y="0"/>
        <a:ext cx="2776174" cy="15841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1FF53-0672-4C82-B09D-0D0833FB0009}">
      <dsp:nvSpPr>
        <dsp:cNvPr id="0" name=""/>
        <dsp:cNvSpPr/>
      </dsp:nvSpPr>
      <dsp:spPr>
        <a:xfrm>
          <a:off x="3088" y="301567"/>
          <a:ext cx="1650814" cy="140288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tr-TR" sz="1800" b="0" kern="1200" dirty="0" smtClean="0">
              <a:latin typeface="Arial" pitchFamily="34" charset="0"/>
              <a:cs typeface="Arial" pitchFamily="34" charset="0"/>
            </a:rPr>
            <a:t>Doktoralı Araştırmacı</a:t>
          </a:r>
          <a:endParaRPr lang="tr-TR" sz="1800" b="0" kern="1200" dirty="0">
            <a:latin typeface="Arial" pitchFamily="34" charset="0"/>
            <a:cs typeface="Arial" pitchFamily="34" charset="0"/>
          </a:endParaRPr>
        </a:p>
      </dsp:txBody>
      <dsp:txXfrm>
        <a:off x="35959" y="334438"/>
        <a:ext cx="1585072" cy="1370017"/>
      </dsp:txXfrm>
    </dsp:sp>
    <dsp:sp modelId="{74FF0F85-52D8-4E73-9CAC-80F703BE7802}">
      <dsp:nvSpPr>
        <dsp:cNvPr id="0" name=""/>
        <dsp:cNvSpPr/>
      </dsp:nvSpPr>
      <dsp:spPr>
        <a:xfrm>
          <a:off x="0" y="1656184"/>
          <a:ext cx="1652211" cy="449855"/>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tr-TR" sz="1600" b="1" kern="1200" dirty="0" smtClean="0">
              <a:latin typeface="Arial" pitchFamily="34" charset="0"/>
              <a:cs typeface="Arial" pitchFamily="34" charset="0"/>
            </a:rPr>
            <a:t>Doktora</a:t>
          </a:r>
          <a:endParaRPr lang="tr-TR" sz="1600" b="1" kern="1200" dirty="0">
            <a:latin typeface="Arial" pitchFamily="34" charset="0"/>
            <a:cs typeface="Arial" pitchFamily="34" charset="0"/>
          </a:endParaRPr>
        </a:p>
      </dsp:txBody>
      <dsp:txXfrm>
        <a:off x="0" y="1656184"/>
        <a:ext cx="1163529" cy="449855"/>
      </dsp:txXfrm>
    </dsp:sp>
    <dsp:sp modelId="{5C2F02FC-AA94-4E03-9F69-492440AF9DC5}">
      <dsp:nvSpPr>
        <dsp:cNvPr id="0" name=""/>
        <dsp:cNvSpPr/>
      </dsp:nvSpPr>
      <dsp:spPr>
        <a:xfrm>
          <a:off x="1215218" y="1708592"/>
          <a:ext cx="582127" cy="582127"/>
        </a:xfrm>
        <a:prstGeom prst="ellipse">
          <a:avLst/>
        </a:prstGeom>
        <a:blipFill rotWithShape="0">
          <a:blip xmlns:r="http://schemas.openxmlformats.org/officeDocument/2006/relationships" r:embed="rId1"/>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4D03B4-E148-43EE-889D-B619FA0AAD2E}">
      <dsp:nvSpPr>
        <dsp:cNvPr id="0" name=""/>
        <dsp:cNvSpPr/>
      </dsp:nvSpPr>
      <dsp:spPr>
        <a:xfrm>
          <a:off x="1941564" y="341899"/>
          <a:ext cx="1663222" cy="124156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tr-TR" sz="1800" b="0" kern="1200" dirty="0" smtClean="0">
              <a:latin typeface="Arial" pitchFamily="34" charset="0"/>
              <a:cs typeface="Arial" pitchFamily="34" charset="0"/>
            </a:rPr>
            <a:t>4 yıl tam zamanlı araştırma deneyimi</a:t>
          </a:r>
          <a:endParaRPr lang="tr-TR" sz="1800" b="0" kern="1200" dirty="0">
            <a:latin typeface="Arial" pitchFamily="34" charset="0"/>
            <a:cs typeface="Arial" pitchFamily="34" charset="0"/>
          </a:endParaRPr>
        </a:p>
      </dsp:txBody>
      <dsp:txXfrm>
        <a:off x="1970655" y="370990"/>
        <a:ext cx="1605040" cy="1212469"/>
      </dsp:txXfrm>
    </dsp:sp>
    <dsp:sp modelId="{88DB0A26-6A5D-4A3A-94CC-DFB47FDCDAF0}">
      <dsp:nvSpPr>
        <dsp:cNvPr id="0" name=""/>
        <dsp:cNvSpPr/>
      </dsp:nvSpPr>
      <dsp:spPr>
        <a:xfrm>
          <a:off x="1941564" y="1583459"/>
          <a:ext cx="1663222" cy="533870"/>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tr-TR" sz="1400" b="1" kern="1200" dirty="0" smtClean="0">
              <a:latin typeface="Arial" pitchFamily="34" charset="0"/>
              <a:cs typeface="Arial" pitchFamily="34" charset="0"/>
            </a:rPr>
            <a:t>Araştırma</a:t>
          </a:r>
        </a:p>
        <a:p>
          <a:pPr lvl="0" algn="l" defTabSz="622300">
            <a:lnSpc>
              <a:spcPct val="90000"/>
            </a:lnSpc>
            <a:spcBef>
              <a:spcPct val="0"/>
            </a:spcBef>
            <a:spcAft>
              <a:spcPct val="35000"/>
            </a:spcAft>
          </a:pPr>
          <a:r>
            <a:rPr lang="tr-TR" sz="1400" b="1" kern="1200" dirty="0" smtClean="0">
              <a:latin typeface="Arial" pitchFamily="34" charset="0"/>
              <a:cs typeface="Arial" pitchFamily="34" charset="0"/>
            </a:rPr>
            <a:t>Deneyim</a:t>
          </a:r>
          <a:r>
            <a:rPr lang="tr-TR" sz="1600" b="1" kern="1200" dirty="0" smtClean="0">
              <a:latin typeface="Arial" pitchFamily="34" charset="0"/>
              <a:cs typeface="Arial" pitchFamily="34" charset="0"/>
            </a:rPr>
            <a:t>i</a:t>
          </a:r>
          <a:endParaRPr lang="tr-TR" sz="1600" b="1" kern="1200" dirty="0">
            <a:latin typeface="Arial" pitchFamily="34" charset="0"/>
            <a:cs typeface="Arial" pitchFamily="34" charset="0"/>
          </a:endParaRPr>
        </a:p>
      </dsp:txBody>
      <dsp:txXfrm>
        <a:off x="1941564" y="1583459"/>
        <a:ext cx="1171283" cy="533870"/>
      </dsp:txXfrm>
    </dsp:sp>
    <dsp:sp modelId="{AB1BD282-A5CE-4706-9B1D-4381CEACA330}">
      <dsp:nvSpPr>
        <dsp:cNvPr id="0" name=""/>
        <dsp:cNvSpPr/>
      </dsp:nvSpPr>
      <dsp:spPr>
        <a:xfrm>
          <a:off x="3159897" y="1668260"/>
          <a:ext cx="582127" cy="58212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4000" r="-44000"/>
          </a:stretch>
        </a:blip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B14E2-D344-4B9C-8DB8-831E6F5CF057}">
      <dsp:nvSpPr>
        <dsp:cNvPr id="0" name=""/>
        <dsp:cNvSpPr/>
      </dsp:nvSpPr>
      <dsp:spPr>
        <a:xfrm>
          <a:off x="352248" y="0"/>
          <a:ext cx="1395320" cy="1384307"/>
        </a:xfrm>
        <a:prstGeom prst="downArrow">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87DCD8-29A3-4DA2-8A80-2500E92605EA}">
      <dsp:nvSpPr>
        <dsp:cNvPr id="0" name=""/>
        <dsp:cNvSpPr/>
      </dsp:nvSpPr>
      <dsp:spPr>
        <a:xfrm>
          <a:off x="1015191" y="0"/>
          <a:ext cx="3202067" cy="1730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tr-TR" sz="2200" kern="1200" dirty="0" smtClean="0">
              <a:latin typeface="Arial" pitchFamily="34" charset="0"/>
              <a:cs typeface="Arial" pitchFamily="34" charset="0"/>
            </a:rPr>
            <a:t>Davet Eden Araştırmacı</a:t>
          </a:r>
        </a:p>
      </dsp:txBody>
      <dsp:txXfrm>
        <a:off x="1015191" y="0"/>
        <a:ext cx="3202067" cy="173038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5C1F4-F02F-4E06-8935-0A8C29883B02}">
      <dsp:nvSpPr>
        <dsp:cNvPr id="0" name=""/>
        <dsp:cNvSpPr/>
      </dsp:nvSpPr>
      <dsp:spPr>
        <a:xfrm>
          <a:off x="3423" y="42688"/>
          <a:ext cx="3614371" cy="762108"/>
        </a:xfrm>
        <a:prstGeom prst="roundRect">
          <a:avLst>
            <a:gd name="adj" fmla="val 10000"/>
          </a:avLst>
        </a:prstGeom>
        <a:solidFill>
          <a:schemeClr val="lt1">
            <a:hueOff val="0"/>
            <a:satOff val="0"/>
            <a:lumOff val="0"/>
            <a:alphaOff val="0"/>
          </a:schemeClr>
        </a:solidFill>
        <a:ln w="38100" cap="flat" cmpd="sng" algn="ctr">
          <a:solidFill>
            <a:schemeClr val="accent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b="1" kern="1200" dirty="0" smtClean="0">
              <a:latin typeface="Arial" pitchFamily="34" charset="0"/>
              <a:cs typeface="Arial" pitchFamily="34" charset="0"/>
            </a:rPr>
            <a:t>Etkinlik Düzenleme Destekleri</a:t>
          </a:r>
          <a:endParaRPr lang="tr-TR" sz="2400" b="1" kern="1200" dirty="0">
            <a:latin typeface="Arial" pitchFamily="34" charset="0"/>
            <a:cs typeface="Arial" pitchFamily="34" charset="0"/>
          </a:endParaRPr>
        </a:p>
      </dsp:txBody>
      <dsp:txXfrm>
        <a:off x="25744" y="65009"/>
        <a:ext cx="3569729" cy="717466"/>
      </dsp:txXfrm>
    </dsp:sp>
    <dsp:sp modelId="{D244D801-0E58-4897-960F-6AC01DE6DD48}">
      <dsp:nvSpPr>
        <dsp:cNvPr id="0" name=""/>
        <dsp:cNvSpPr/>
      </dsp:nvSpPr>
      <dsp:spPr>
        <a:xfrm>
          <a:off x="364860" y="804796"/>
          <a:ext cx="318760" cy="1084152"/>
        </a:xfrm>
        <a:custGeom>
          <a:avLst/>
          <a:gdLst/>
          <a:ahLst/>
          <a:cxnLst/>
          <a:rect l="0" t="0" r="0" b="0"/>
          <a:pathLst>
            <a:path>
              <a:moveTo>
                <a:pt x="0" y="0"/>
              </a:moveTo>
              <a:lnTo>
                <a:pt x="0" y="1084152"/>
              </a:lnTo>
              <a:lnTo>
                <a:pt x="318760" y="1084152"/>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DFE33870-2041-4E60-9BEB-A35A346D04BA}">
      <dsp:nvSpPr>
        <dsp:cNvPr id="0" name=""/>
        <dsp:cNvSpPr/>
      </dsp:nvSpPr>
      <dsp:spPr>
        <a:xfrm>
          <a:off x="683621" y="1403933"/>
          <a:ext cx="3728674" cy="970031"/>
        </a:xfrm>
        <a:prstGeom prst="roundRect">
          <a:avLst>
            <a:gd name="adj" fmla="val 10000"/>
          </a:avLst>
        </a:prstGeom>
        <a:solidFill>
          <a:schemeClr val="accent2">
            <a:lumMod val="20000"/>
            <a:lumOff val="80000"/>
            <a:alpha val="9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tr-TR" sz="1700" b="0" kern="1200" dirty="0" smtClean="0">
              <a:latin typeface="Arial" pitchFamily="34" charset="0"/>
              <a:cs typeface="Arial" pitchFamily="34" charset="0"/>
            </a:rPr>
            <a:t>2223 Yurt İçi Bilimsel Etkinlikleri Destekleme Programı</a:t>
          </a:r>
        </a:p>
      </dsp:txBody>
      <dsp:txXfrm>
        <a:off x="712032" y="1432344"/>
        <a:ext cx="3671852" cy="913209"/>
      </dsp:txXfrm>
    </dsp:sp>
    <dsp:sp modelId="{B4C3DB2C-E9E1-47BF-B144-D307BC96324D}">
      <dsp:nvSpPr>
        <dsp:cNvPr id="0" name=""/>
        <dsp:cNvSpPr/>
      </dsp:nvSpPr>
      <dsp:spPr>
        <a:xfrm>
          <a:off x="364860" y="804796"/>
          <a:ext cx="364068" cy="2317104"/>
        </a:xfrm>
        <a:custGeom>
          <a:avLst/>
          <a:gdLst/>
          <a:ahLst/>
          <a:cxnLst/>
          <a:rect l="0" t="0" r="0" b="0"/>
          <a:pathLst>
            <a:path>
              <a:moveTo>
                <a:pt x="0" y="0"/>
              </a:moveTo>
              <a:lnTo>
                <a:pt x="0" y="2317104"/>
              </a:lnTo>
              <a:lnTo>
                <a:pt x="364068" y="2317104"/>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B9327FEE-2AC3-42D8-8694-715633E45F0B}">
      <dsp:nvSpPr>
        <dsp:cNvPr id="0" name=""/>
        <dsp:cNvSpPr/>
      </dsp:nvSpPr>
      <dsp:spPr>
        <a:xfrm>
          <a:off x="728929" y="2715411"/>
          <a:ext cx="3925552" cy="812980"/>
        </a:xfrm>
        <a:prstGeom prst="roundRect">
          <a:avLst>
            <a:gd name="adj" fmla="val 10000"/>
          </a:avLst>
        </a:prstGeom>
        <a:solidFill>
          <a:schemeClr val="accent2">
            <a:lumMod val="20000"/>
            <a:lumOff val="80000"/>
            <a:alpha val="9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tr-TR" sz="1700" b="0" kern="1200" dirty="0" smtClean="0">
              <a:latin typeface="Arial" pitchFamily="34" charset="0"/>
              <a:cs typeface="Arial" pitchFamily="34" charset="0"/>
            </a:rPr>
            <a:t>2237/A Proje Eğitimi Etkinliklerini Destekleme Programı </a:t>
          </a:r>
          <a:endParaRPr lang="tr-TR" sz="1700" b="0" kern="1200" dirty="0">
            <a:latin typeface="Arial" pitchFamily="34" charset="0"/>
            <a:cs typeface="Arial" pitchFamily="34" charset="0"/>
          </a:endParaRPr>
        </a:p>
      </dsp:txBody>
      <dsp:txXfrm>
        <a:off x="752740" y="2739222"/>
        <a:ext cx="3877930" cy="765358"/>
      </dsp:txXfrm>
    </dsp:sp>
    <dsp:sp modelId="{56789E3B-B9D3-4A48-BF58-DFEB3330E5EE}">
      <dsp:nvSpPr>
        <dsp:cNvPr id="0" name=""/>
        <dsp:cNvSpPr/>
      </dsp:nvSpPr>
      <dsp:spPr>
        <a:xfrm>
          <a:off x="364860" y="804796"/>
          <a:ext cx="364068" cy="3445497"/>
        </a:xfrm>
        <a:custGeom>
          <a:avLst/>
          <a:gdLst/>
          <a:ahLst/>
          <a:cxnLst/>
          <a:rect l="0" t="0" r="0" b="0"/>
          <a:pathLst>
            <a:path>
              <a:moveTo>
                <a:pt x="0" y="0"/>
              </a:moveTo>
              <a:lnTo>
                <a:pt x="0" y="3445497"/>
              </a:lnTo>
              <a:lnTo>
                <a:pt x="364068" y="3445497"/>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EABD1E22-943A-4B38-8DC7-A0A8F732DEC0}">
      <dsp:nvSpPr>
        <dsp:cNvPr id="0" name=""/>
        <dsp:cNvSpPr/>
      </dsp:nvSpPr>
      <dsp:spPr>
        <a:xfrm>
          <a:off x="728929" y="3857364"/>
          <a:ext cx="3728674" cy="785860"/>
        </a:xfrm>
        <a:prstGeom prst="roundRect">
          <a:avLst>
            <a:gd name="adj" fmla="val 10000"/>
          </a:avLst>
        </a:prstGeom>
        <a:solidFill>
          <a:schemeClr val="accent2">
            <a:lumMod val="20000"/>
            <a:lumOff val="80000"/>
            <a:alpha val="9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tr-TR" sz="1700" b="0" kern="1200" dirty="0" smtClean="0">
              <a:latin typeface="Arial" pitchFamily="34" charset="0"/>
              <a:cs typeface="Arial" pitchFamily="34" charset="0"/>
            </a:rPr>
            <a:t>2237/B Bilimsel Eğitim Etkinliklerini Destekleme Programı </a:t>
          </a:r>
          <a:endParaRPr lang="tr-TR" sz="1700" b="0" kern="1200" dirty="0">
            <a:latin typeface="Arial" pitchFamily="34" charset="0"/>
            <a:cs typeface="Arial" pitchFamily="34" charset="0"/>
          </a:endParaRPr>
        </a:p>
      </dsp:txBody>
      <dsp:txXfrm>
        <a:off x="751946" y="3880381"/>
        <a:ext cx="3682640" cy="739826"/>
      </dsp:txXfrm>
    </dsp:sp>
    <dsp:sp modelId="{A047B581-4071-46E7-A143-F3717EA786ED}">
      <dsp:nvSpPr>
        <dsp:cNvPr id="0" name=""/>
        <dsp:cNvSpPr/>
      </dsp:nvSpPr>
      <dsp:spPr>
        <a:xfrm>
          <a:off x="4390041" y="42688"/>
          <a:ext cx="3614371" cy="762108"/>
        </a:xfrm>
        <a:prstGeom prst="roundRect">
          <a:avLst>
            <a:gd name="adj" fmla="val 10000"/>
          </a:avLst>
        </a:prstGeom>
        <a:solidFill>
          <a:schemeClr val="lt1">
            <a:hueOff val="0"/>
            <a:satOff val="0"/>
            <a:lumOff val="0"/>
            <a:alphaOff val="0"/>
          </a:schemeClr>
        </a:solidFill>
        <a:ln w="38100" cap="flat" cmpd="sng" algn="ctr">
          <a:solidFill>
            <a:schemeClr val="accent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b="1" kern="1200" dirty="0" smtClean="0">
              <a:latin typeface="Arial" pitchFamily="34" charset="0"/>
              <a:cs typeface="Arial" pitchFamily="34" charset="0"/>
            </a:rPr>
            <a:t>Etkinlik Katılım Desteği</a:t>
          </a:r>
          <a:endParaRPr lang="tr-TR" sz="2400" b="1" kern="1200" dirty="0">
            <a:latin typeface="Arial" pitchFamily="34" charset="0"/>
            <a:cs typeface="Arial" pitchFamily="34" charset="0"/>
          </a:endParaRPr>
        </a:p>
      </dsp:txBody>
      <dsp:txXfrm>
        <a:off x="4412362" y="65009"/>
        <a:ext cx="3569729" cy="717466"/>
      </dsp:txXfrm>
    </dsp:sp>
    <dsp:sp modelId="{53C3FB78-5C61-4F2D-8B19-1C660253FAA7}">
      <dsp:nvSpPr>
        <dsp:cNvPr id="0" name=""/>
        <dsp:cNvSpPr/>
      </dsp:nvSpPr>
      <dsp:spPr>
        <a:xfrm>
          <a:off x="4751478" y="804796"/>
          <a:ext cx="364068" cy="1004541"/>
        </a:xfrm>
        <a:custGeom>
          <a:avLst/>
          <a:gdLst/>
          <a:ahLst/>
          <a:cxnLst/>
          <a:rect l="0" t="0" r="0" b="0"/>
          <a:pathLst>
            <a:path>
              <a:moveTo>
                <a:pt x="0" y="0"/>
              </a:moveTo>
              <a:lnTo>
                <a:pt x="0" y="1004541"/>
              </a:lnTo>
              <a:lnTo>
                <a:pt x="364068" y="1004541"/>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66765BDB-79D7-4915-A320-91DED0051DDC}">
      <dsp:nvSpPr>
        <dsp:cNvPr id="0" name=""/>
        <dsp:cNvSpPr/>
      </dsp:nvSpPr>
      <dsp:spPr>
        <a:xfrm>
          <a:off x="5115547" y="1416407"/>
          <a:ext cx="3447348" cy="785860"/>
        </a:xfrm>
        <a:prstGeom prst="roundRect">
          <a:avLst>
            <a:gd name="adj" fmla="val 10000"/>
          </a:avLst>
        </a:prstGeom>
        <a:solidFill>
          <a:schemeClr val="accent2">
            <a:lumMod val="20000"/>
            <a:lumOff val="80000"/>
            <a:alpha val="9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tr-TR" sz="1700" b="0" kern="1200" dirty="0" smtClean="0">
              <a:latin typeface="Arial" pitchFamily="34" charset="0"/>
              <a:cs typeface="Arial" pitchFamily="34" charset="0"/>
            </a:rPr>
            <a:t>2224 Bilimsel Etkinliklere Katılımı Destekleme Programı</a:t>
          </a:r>
        </a:p>
      </dsp:txBody>
      <dsp:txXfrm>
        <a:off x="5138564" y="1439424"/>
        <a:ext cx="3401314" cy="73982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327FD-B520-4128-9ED4-6BEF631BF375}">
      <dsp:nvSpPr>
        <dsp:cNvPr id="0" name=""/>
        <dsp:cNvSpPr/>
      </dsp:nvSpPr>
      <dsp:spPr>
        <a:xfrm>
          <a:off x="845839" y="0"/>
          <a:ext cx="2088232" cy="2088232"/>
        </a:xfrm>
        <a:prstGeom prst="quadArrow">
          <a:avLst>
            <a:gd name="adj1" fmla="val 2000"/>
            <a:gd name="adj2" fmla="val 4000"/>
            <a:gd name="adj3" fmla="val 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AFCBDF-FF27-4026-BB18-839BAC6630BE}">
      <dsp:nvSpPr>
        <dsp:cNvPr id="0" name=""/>
        <dsp:cNvSpPr/>
      </dsp:nvSpPr>
      <dsp:spPr>
        <a:xfrm>
          <a:off x="129392" y="135735"/>
          <a:ext cx="1706302" cy="83529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smtClean="0">
              <a:latin typeface="Arial" pitchFamily="34" charset="0"/>
              <a:cs typeface="Arial" pitchFamily="34" charset="0"/>
            </a:rPr>
            <a:t>Kongre</a:t>
          </a:r>
          <a:endParaRPr lang="tr-TR" sz="1700" b="1" kern="1200" dirty="0">
            <a:latin typeface="Arial" pitchFamily="34" charset="0"/>
            <a:cs typeface="Arial" pitchFamily="34" charset="0"/>
          </a:endParaRPr>
        </a:p>
      </dsp:txBody>
      <dsp:txXfrm>
        <a:off x="170168" y="176511"/>
        <a:ext cx="1624750" cy="753740"/>
      </dsp:txXfrm>
    </dsp:sp>
    <dsp:sp modelId="{5152C79A-5AA0-4219-8788-71BBC04A6FEF}">
      <dsp:nvSpPr>
        <dsp:cNvPr id="0" name=""/>
        <dsp:cNvSpPr/>
      </dsp:nvSpPr>
      <dsp:spPr>
        <a:xfrm>
          <a:off x="1929598" y="135735"/>
          <a:ext cx="1706302" cy="835292"/>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smtClean="0">
              <a:latin typeface="Arial" pitchFamily="34" charset="0"/>
              <a:cs typeface="Arial" pitchFamily="34" charset="0"/>
            </a:rPr>
            <a:t>Sempozyum</a:t>
          </a:r>
          <a:endParaRPr lang="tr-TR" sz="1700" b="1" kern="1200" dirty="0">
            <a:latin typeface="Arial" pitchFamily="34" charset="0"/>
            <a:cs typeface="Arial" pitchFamily="34" charset="0"/>
          </a:endParaRPr>
        </a:p>
      </dsp:txBody>
      <dsp:txXfrm>
        <a:off x="1970374" y="176511"/>
        <a:ext cx="1624750" cy="753740"/>
      </dsp:txXfrm>
    </dsp:sp>
    <dsp:sp modelId="{D7A74436-48CF-4809-932C-CA04098BB714}">
      <dsp:nvSpPr>
        <dsp:cNvPr id="0" name=""/>
        <dsp:cNvSpPr/>
      </dsp:nvSpPr>
      <dsp:spPr>
        <a:xfrm>
          <a:off x="129392" y="1117204"/>
          <a:ext cx="1706302" cy="835292"/>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smtClean="0">
              <a:latin typeface="Arial" pitchFamily="34" charset="0"/>
              <a:cs typeface="Arial" pitchFamily="34" charset="0"/>
            </a:rPr>
            <a:t>Seminer</a:t>
          </a:r>
          <a:endParaRPr lang="tr-TR" sz="1700" b="1" kern="1200" dirty="0">
            <a:solidFill>
              <a:srgbClr val="FF0000"/>
            </a:solidFill>
            <a:latin typeface="Arial" pitchFamily="34" charset="0"/>
            <a:cs typeface="Arial" pitchFamily="34" charset="0"/>
          </a:endParaRPr>
        </a:p>
      </dsp:txBody>
      <dsp:txXfrm>
        <a:off x="170168" y="1157980"/>
        <a:ext cx="1624750" cy="753740"/>
      </dsp:txXfrm>
    </dsp:sp>
    <dsp:sp modelId="{9A910600-7FF8-44C4-A774-CA220CC82320}">
      <dsp:nvSpPr>
        <dsp:cNvPr id="0" name=""/>
        <dsp:cNvSpPr/>
      </dsp:nvSpPr>
      <dsp:spPr>
        <a:xfrm>
          <a:off x="1929598" y="1117204"/>
          <a:ext cx="1706302" cy="835292"/>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smtClean="0">
              <a:latin typeface="Arial" pitchFamily="34" charset="0"/>
              <a:cs typeface="Arial" pitchFamily="34" charset="0"/>
            </a:rPr>
            <a:t>Çalıştay</a:t>
          </a:r>
          <a:endParaRPr lang="tr-TR" sz="1700" b="1" kern="1200" dirty="0">
            <a:solidFill>
              <a:srgbClr val="FF0000"/>
            </a:solidFill>
            <a:latin typeface="Arial" pitchFamily="34" charset="0"/>
            <a:cs typeface="Arial" pitchFamily="34" charset="0"/>
          </a:endParaRPr>
        </a:p>
      </dsp:txBody>
      <dsp:txXfrm>
        <a:off x="1970374" y="1157980"/>
        <a:ext cx="1624750" cy="75374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A94DE-D61D-4E09-BA6F-2BD2A7F340A6}">
      <dsp:nvSpPr>
        <dsp:cNvPr id="0" name=""/>
        <dsp:cNvSpPr/>
      </dsp:nvSpPr>
      <dsp:spPr>
        <a:xfrm>
          <a:off x="0" y="84486"/>
          <a:ext cx="2689498" cy="158574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2024" tIns="192024" rIns="192024" bIns="102870" numCol="1" spcCol="1270" anchor="t" anchorCtr="0">
          <a:noAutofit/>
        </a:bodyPr>
        <a:lstStyle/>
        <a:p>
          <a:pPr lvl="0" algn="l" defTabSz="1200150">
            <a:lnSpc>
              <a:spcPct val="90000"/>
            </a:lnSpc>
            <a:spcBef>
              <a:spcPct val="0"/>
            </a:spcBef>
            <a:spcAft>
              <a:spcPct val="35000"/>
            </a:spcAft>
          </a:pPr>
          <a:r>
            <a:rPr lang="tr-TR" sz="2700" kern="1200" dirty="0" smtClean="0"/>
            <a:t>Kimler Başvurabilir</a:t>
          </a:r>
          <a:endParaRPr lang="tr-TR" sz="2700" kern="1200" dirty="0"/>
        </a:p>
      </dsp:txBody>
      <dsp:txXfrm>
        <a:off x="0" y="84486"/>
        <a:ext cx="2689498" cy="1057162"/>
      </dsp:txXfrm>
    </dsp:sp>
    <dsp:sp modelId="{436153E3-CA11-4D51-AD7D-6A6514FA747D}">
      <dsp:nvSpPr>
        <dsp:cNvPr id="0" name=""/>
        <dsp:cNvSpPr/>
      </dsp:nvSpPr>
      <dsp:spPr>
        <a:xfrm>
          <a:off x="550861" y="1141649"/>
          <a:ext cx="2689498" cy="1798200"/>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tr-TR" sz="2400" kern="1200" dirty="0" smtClean="0"/>
            <a:t>Doktora Dereceli Düzenleme Kurulu Başkanı</a:t>
          </a:r>
          <a:endParaRPr lang="tr-TR" sz="2400" kern="1200" dirty="0"/>
        </a:p>
      </dsp:txBody>
      <dsp:txXfrm>
        <a:off x="603528" y="1194316"/>
        <a:ext cx="2584164" cy="169286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D5A62-BAD7-447F-BE48-92D2C739D9F0}">
      <dsp:nvSpPr>
        <dsp:cNvPr id="0" name=""/>
        <dsp:cNvSpPr/>
      </dsp:nvSpPr>
      <dsp:spPr>
        <a:xfrm rot="5400000">
          <a:off x="4300484" y="-1600187"/>
          <a:ext cx="1627910" cy="492466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tr-TR" sz="1600" b="1" kern="1200" dirty="0">
              <a:latin typeface="Arial" pitchFamily="34" charset="0"/>
              <a:cs typeface="Arial" pitchFamily="34" charset="0"/>
            </a:rPr>
            <a:t>Kongre / Sempozyum / Çalıştay</a:t>
          </a:r>
        </a:p>
        <a:p>
          <a:pPr marL="171450" lvl="1" indent="-171450" algn="l" defTabSz="711200">
            <a:lnSpc>
              <a:spcPct val="90000"/>
            </a:lnSpc>
            <a:spcBef>
              <a:spcPct val="0"/>
            </a:spcBef>
            <a:spcAft>
              <a:spcPct val="15000"/>
            </a:spcAft>
            <a:buChar char="••"/>
          </a:pPr>
          <a:r>
            <a:rPr lang="tr-TR" sz="1600" b="0" kern="1200" dirty="0">
              <a:latin typeface="Arial" pitchFamily="34" charset="0"/>
              <a:cs typeface="Arial" pitchFamily="34" charset="0"/>
            </a:rPr>
            <a:t>En az 100 katılımcı (Çalıştay hariç)</a:t>
          </a:r>
        </a:p>
        <a:p>
          <a:pPr marL="171450" lvl="1" indent="-171450" algn="l" defTabSz="711200">
            <a:lnSpc>
              <a:spcPct val="90000"/>
            </a:lnSpc>
            <a:spcBef>
              <a:spcPct val="0"/>
            </a:spcBef>
            <a:spcAft>
              <a:spcPct val="15000"/>
            </a:spcAft>
            <a:buChar char="••"/>
          </a:pPr>
          <a:r>
            <a:rPr lang="tr-TR" sz="1600" b="0" kern="1200" dirty="0">
              <a:latin typeface="Arial" pitchFamily="34" charset="0"/>
              <a:cs typeface="Arial" pitchFamily="34" charset="0"/>
            </a:rPr>
            <a:t>Hakemli ve en az 1 kere düzenlenmiş</a:t>
          </a:r>
        </a:p>
        <a:p>
          <a:pPr marL="171450" lvl="1" indent="-171450" algn="l" defTabSz="711200">
            <a:lnSpc>
              <a:spcPct val="90000"/>
            </a:lnSpc>
            <a:spcBef>
              <a:spcPct val="0"/>
            </a:spcBef>
            <a:spcAft>
              <a:spcPct val="15000"/>
            </a:spcAft>
            <a:buChar char="••"/>
          </a:pPr>
          <a:r>
            <a:rPr lang="tr-TR" sz="1600" b="0" kern="1200" dirty="0">
              <a:latin typeface="Arial" pitchFamily="34" charset="0"/>
              <a:cs typeface="Arial" pitchFamily="34" charset="0"/>
            </a:rPr>
            <a:t>En az doktora eğitimini tamamlamış etkinlik yürütücüsü</a:t>
          </a:r>
        </a:p>
      </dsp:txBody>
      <dsp:txXfrm rot="-5400000">
        <a:off x="2652109" y="127656"/>
        <a:ext cx="4845192" cy="1468974"/>
      </dsp:txXfrm>
    </dsp:sp>
    <dsp:sp modelId="{A8040EA6-6AD0-451E-A21C-5629E9AB244C}">
      <dsp:nvSpPr>
        <dsp:cNvPr id="0" name=""/>
        <dsp:cNvSpPr/>
      </dsp:nvSpPr>
      <dsp:spPr>
        <a:xfrm>
          <a:off x="0" y="119"/>
          <a:ext cx="2650824" cy="171847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100000"/>
            </a:lnSpc>
            <a:spcBef>
              <a:spcPct val="0"/>
            </a:spcBef>
            <a:spcAft>
              <a:spcPts val="200"/>
            </a:spcAft>
          </a:pPr>
          <a:r>
            <a:rPr lang="tr-TR" sz="1600" kern="1200" dirty="0">
              <a:latin typeface="Arial" pitchFamily="34" charset="0"/>
              <a:cs typeface="Arial" pitchFamily="34" charset="0"/>
            </a:rPr>
            <a:t>B - Yurt İçi Bilimsel Etkinlik Düzenleme Desteği  </a:t>
          </a:r>
        </a:p>
        <a:p>
          <a:pPr lvl="0" algn="ctr" defTabSz="711200">
            <a:lnSpc>
              <a:spcPct val="100000"/>
            </a:lnSpc>
            <a:spcBef>
              <a:spcPct val="0"/>
            </a:spcBef>
            <a:spcAft>
              <a:spcPts val="200"/>
            </a:spcAft>
          </a:pPr>
          <a:r>
            <a:rPr lang="tr-TR" sz="1600" kern="1200" dirty="0">
              <a:latin typeface="Arial" pitchFamily="34" charset="0"/>
              <a:cs typeface="Arial" pitchFamily="34" charset="0"/>
            </a:rPr>
            <a:t>(4 Dönem Başvuru)</a:t>
          </a:r>
        </a:p>
        <a:p>
          <a:pPr lvl="0" algn="ctr" defTabSz="711200">
            <a:lnSpc>
              <a:spcPct val="100000"/>
            </a:lnSpc>
            <a:spcBef>
              <a:spcPct val="0"/>
            </a:spcBef>
            <a:spcAft>
              <a:spcPts val="200"/>
            </a:spcAft>
          </a:pPr>
          <a:r>
            <a:rPr lang="tr-TR" sz="1400" kern="1200" dirty="0">
              <a:latin typeface="Arial" pitchFamily="34" charset="0"/>
              <a:cs typeface="Arial" pitchFamily="34" charset="0"/>
            </a:rPr>
            <a:t>(Ocak-Nisan-Temmuz-Ekim)</a:t>
          </a:r>
        </a:p>
      </dsp:txBody>
      <dsp:txXfrm>
        <a:off x="83889" y="84008"/>
        <a:ext cx="2483046" cy="1550696"/>
      </dsp:txXfrm>
    </dsp:sp>
    <dsp:sp modelId="{FBF020F6-018A-49BF-BA57-CC7AD56B8CEE}">
      <dsp:nvSpPr>
        <dsp:cNvPr id="0" name=""/>
        <dsp:cNvSpPr/>
      </dsp:nvSpPr>
      <dsp:spPr>
        <a:xfrm rot="5400000">
          <a:off x="4034584" y="428627"/>
          <a:ext cx="2151077" cy="4919850"/>
        </a:xfrm>
        <a:prstGeom prst="round2Same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tr-TR"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tr-TR" sz="1600" b="1" kern="1200" dirty="0">
              <a:latin typeface="Arial" pitchFamily="34" charset="0"/>
              <a:cs typeface="Arial" pitchFamily="34" charset="0"/>
            </a:rPr>
            <a:t>Kongre / Sempozyum</a:t>
          </a:r>
          <a:endParaRPr lang="tr-TR"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tr-TR" sz="1600" kern="1200" dirty="0">
              <a:latin typeface="Arial" pitchFamily="34" charset="0"/>
              <a:cs typeface="Arial" pitchFamily="34" charset="0"/>
            </a:rPr>
            <a:t>500’ün üzerinde katılımcı (En az 100 Ücretli)</a:t>
          </a:r>
        </a:p>
        <a:p>
          <a:pPr marL="171450" lvl="1" indent="-171450" algn="l" defTabSz="711200">
            <a:lnSpc>
              <a:spcPct val="90000"/>
            </a:lnSpc>
            <a:spcBef>
              <a:spcPct val="0"/>
            </a:spcBef>
            <a:spcAft>
              <a:spcPct val="15000"/>
            </a:spcAft>
            <a:buChar char="••"/>
          </a:pPr>
          <a:r>
            <a:rPr lang="tr-TR" sz="1600" kern="1200" dirty="0">
              <a:latin typeface="Arial" pitchFamily="34" charset="0"/>
              <a:cs typeface="Arial" pitchFamily="34" charset="0"/>
            </a:rPr>
            <a:t>Hakemli ve en az dördüncüsünün yapılıyor olması</a:t>
          </a:r>
        </a:p>
        <a:p>
          <a:pPr marL="171450" lvl="1" indent="-171450" algn="l" defTabSz="711200">
            <a:lnSpc>
              <a:spcPct val="90000"/>
            </a:lnSpc>
            <a:spcBef>
              <a:spcPct val="0"/>
            </a:spcBef>
            <a:spcAft>
              <a:spcPct val="15000"/>
            </a:spcAft>
            <a:buChar char="••"/>
          </a:pPr>
          <a:r>
            <a:rPr lang="tr-TR" sz="1600" kern="1200" dirty="0">
              <a:latin typeface="Arial" pitchFamily="34" charset="0"/>
              <a:cs typeface="Arial" pitchFamily="34" charset="0"/>
            </a:rPr>
            <a:t>Etkinliğin en fazla 3 yıl arayla yapılıyor olması</a:t>
          </a:r>
        </a:p>
        <a:p>
          <a:pPr marL="171450" lvl="1" indent="-171450" algn="l" defTabSz="711200">
            <a:lnSpc>
              <a:spcPct val="90000"/>
            </a:lnSpc>
            <a:spcBef>
              <a:spcPct val="0"/>
            </a:spcBef>
            <a:spcAft>
              <a:spcPct val="15000"/>
            </a:spcAft>
            <a:buChar char="••"/>
          </a:pPr>
          <a:r>
            <a:rPr lang="tr-TR" sz="1600" b="0" kern="1200" dirty="0">
              <a:latin typeface="Arial" pitchFamily="34" charset="0"/>
              <a:cs typeface="Arial" pitchFamily="34" charset="0"/>
            </a:rPr>
            <a:t>En az doktora eğitimini tamamlamış etkinlik yürütücüsü</a:t>
          </a:r>
          <a:endParaRPr lang="tr-TR"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tr-TR" sz="1600" kern="1200" dirty="0">
              <a:latin typeface="Arial" pitchFamily="34" charset="0"/>
              <a:cs typeface="Arial" pitchFamily="34" charset="0"/>
            </a:rPr>
            <a:t>Katılımcıların en az 1/3’ünün yurtdışından olması</a:t>
          </a:r>
        </a:p>
        <a:p>
          <a:pPr marL="171450" lvl="1" indent="-171450" algn="l" defTabSz="711200">
            <a:lnSpc>
              <a:spcPct val="90000"/>
            </a:lnSpc>
            <a:spcBef>
              <a:spcPct val="0"/>
            </a:spcBef>
            <a:spcAft>
              <a:spcPct val="15000"/>
            </a:spcAft>
            <a:buChar char="••"/>
          </a:pPr>
          <a:endParaRPr lang="tr-TR" sz="1600" kern="1200" dirty="0">
            <a:latin typeface="Arial" pitchFamily="34" charset="0"/>
            <a:cs typeface="Arial" pitchFamily="34" charset="0"/>
          </a:endParaRPr>
        </a:p>
      </dsp:txBody>
      <dsp:txXfrm rot="-5400000">
        <a:off x="2650198" y="1918021"/>
        <a:ext cx="4814843" cy="1941063"/>
      </dsp:txXfrm>
    </dsp:sp>
    <dsp:sp modelId="{FC3D25CD-A31F-4293-A8AC-89E2A97A2E58}">
      <dsp:nvSpPr>
        <dsp:cNvPr id="0" name=""/>
        <dsp:cNvSpPr/>
      </dsp:nvSpPr>
      <dsp:spPr>
        <a:xfrm>
          <a:off x="0" y="1944590"/>
          <a:ext cx="2648235" cy="1832687"/>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kern="1200" dirty="0">
              <a:latin typeface="Arial" pitchFamily="34" charset="0"/>
              <a:cs typeface="Arial" pitchFamily="34" charset="0"/>
            </a:rPr>
            <a:t>C - Çok Katılımlı Uluslararası Etkinlik Düzenleme Desteği</a:t>
          </a:r>
        </a:p>
        <a:p>
          <a:pPr lvl="0" algn="ctr" defTabSz="711200">
            <a:lnSpc>
              <a:spcPct val="90000"/>
            </a:lnSpc>
            <a:spcBef>
              <a:spcPct val="0"/>
            </a:spcBef>
            <a:spcAft>
              <a:spcPct val="35000"/>
            </a:spcAft>
          </a:pPr>
          <a:r>
            <a:rPr lang="tr-TR" sz="1600" kern="1200" dirty="0">
              <a:latin typeface="Arial" pitchFamily="34" charset="0"/>
              <a:cs typeface="Arial" pitchFamily="34" charset="0"/>
            </a:rPr>
            <a:t>(4 Dönem Başvuru)</a:t>
          </a:r>
        </a:p>
        <a:p>
          <a:pPr lvl="0" algn="ctr" defTabSz="711200">
            <a:lnSpc>
              <a:spcPct val="90000"/>
            </a:lnSpc>
            <a:spcBef>
              <a:spcPct val="0"/>
            </a:spcBef>
            <a:spcAft>
              <a:spcPct val="35000"/>
            </a:spcAft>
          </a:pPr>
          <a:r>
            <a:rPr lang="tr-TR" sz="1400" kern="1200" dirty="0">
              <a:latin typeface="Arial" pitchFamily="34" charset="0"/>
              <a:cs typeface="Arial" pitchFamily="34" charset="0"/>
            </a:rPr>
            <a:t>(Şubat-Mayıs-Ağustos-Kasım)</a:t>
          </a:r>
        </a:p>
      </dsp:txBody>
      <dsp:txXfrm>
        <a:off x="89464" y="2034054"/>
        <a:ext cx="2469307" cy="1653759"/>
      </dsp:txXfrm>
    </dsp:sp>
    <dsp:sp modelId="{92ECDA9E-EDF9-4BA1-BE62-62A88B498A0F}">
      <dsp:nvSpPr>
        <dsp:cNvPr id="0" name=""/>
        <dsp:cNvSpPr/>
      </dsp:nvSpPr>
      <dsp:spPr>
        <a:xfrm rot="5400000">
          <a:off x="4132441" y="2527194"/>
          <a:ext cx="1918032" cy="4919850"/>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tr-TR" sz="1600" kern="1200" dirty="0">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tr-TR" sz="1600" b="1" kern="1200" dirty="0">
              <a:latin typeface="Arial" pitchFamily="34" charset="0"/>
              <a:cs typeface="Arial" pitchFamily="34" charset="0"/>
            </a:rPr>
            <a:t>Çalıştay / Seminer / Toplantı</a:t>
          </a:r>
        </a:p>
        <a:p>
          <a:pPr marL="171450" lvl="1" indent="-171450" algn="l" defTabSz="711200">
            <a:lnSpc>
              <a:spcPct val="90000"/>
            </a:lnSpc>
            <a:spcBef>
              <a:spcPct val="0"/>
            </a:spcBef>
            <a:spcAft>
              <a:spcPct val="15000"/>
            </a:spcAft>
            <a:buChar char="••"/>
          </a:pPr>
          <a:r>
            <a:rPr lang="tr-TR" sz="1600" b="0" kern="1200" dirty="0">
              <a:latin typeface="Arial" pitchFamily="34" charset="0"/>
              <a:cs typeface="Arial" pitchFamily="34" charset="0"/>
            </a:rPr>
            <a:t>TÜBİTAK tarafından işbirliğinde öncelikli ülke/bölge ve/veya alanlara yönelik açılan bir çağrı kapsamında olması veya bilimsel işbirliğini geliştirme ve ortak öncelikli alanlar belirlemeye yönelik somut bir amacının olması</a:t>
          </a:r>
        </a:p>
      </dsp:txBody>
      <dsp:txXfrm rot="-5400000">
        <a:off x="2631533" y="4121734"/>
        <a:ext cx="4826219" cy="1730770"/>
      </dsp:txXfrm>
    </dsp:sp>
    <dsp:sp modelId="{A03FE126-E0BD-4740-AAB2-FD0E9EC02637}">
      <dsp:nvSpPr>
        <dsp:cNvPr id="0" name=""/>
        <dsp:cNvSpPr/>
      </dsp:nvSpPr>
      <dsp:spPr>
        <a:xfrm>
          <a:off x="0" y="4070779"/>
          <a:ext cx="2648235" cy="1832687"/>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tr-TR" sz="1600" kern="1200" dirty="0">
              <a:latin typeface="Arial" pitchFamily="34" charset="0"/>
              <a:cs typeface="Arial" pitchFamily="34" charset="0"/>
            </a:rPr>
            <a:t>D - İş birliği ve Öncelikli Alanlar ile ilgili Etkinlik Düzenleme Desteği </a:t>
          </a:r>
        </a:p>
        <a:p>
          <a:pPr lvl="0" algn="ctr" defTabSz="711200">
            <a:lnSpc>
              <a:spcPct val="90000"/>
            </a:lnSpc>
            <a:spcBef>
              <a:spcPct val="0"/>
            </a:spcBef>
            <a:spcAft>
              <a:spcPct val="35000"/>
            </a:spcAft>
          </a:pPr>
          <a:r>
            <a:rPr lang="tr-TR" sz="1600" kern="1200" dirty="0">
              <a:latin typeface="Arial" pitchFamily="34" charset="0"/>
              <a:cs typeface="Arial" pitchFamily="34" charset="0"/>
            </a:rPr>
            <a:t>(2 Dönem Başvuru)</a:t>
          </a:r>
        </a:p>
        <a:p>
          <a:pPr lvl="0" algn="ctr" defTabSz="711200">
            <a:lnSpc>
              <a:spcPct val="90000"/>
            </a:lnSpc>
            <a:spcBef>
              <a:spcPct val="0"/>
            </a:spcBef>
            <a:spcAft>
              <a:spcPct val="35000"/>
            </a:spcAft>
          </a:pPr>
          <a:r>
            <a:rPr lang="tr-TR" sz="1600" kern="1200" dirty="0">
              <a:latin typeface="Arial" pitchFamily="34" charset="0"/>
              <a:cs typeface="Arial" pitchFamily="34" charset="0"/>
            </a:rPr>
            <a:t>(Mayıs-Ekim) </a:t>
          </a:r>
        </a:p>
      </dsp:txBody>
      <dsp:txXfrm>
        <a:off x="89464" y="4160243"/>
        <a:ext cx="2469307" cy="1653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327FD-B520-4128-9ED4-6BEF631BF375}">
      <dsp:nvSpPr>
        <dsp:cNvPr id="0" name=""/>
        <dsp:cNvSpPr/>
      </dsp:nvSpPr>
      <dsp:spPr>
        <a:xfrm>
          <a:off x="377787" y="0"/>
          <a:ext cx="2880320" cy="2880320"/>
        </a:xfrm>
        <a:prstGeom prst="quadArrow">
          <a:avLst>
            <a:gd name="adj1" fmla="val 2000"/>
            <a:gd name="adj2" fmla="val 4000"/>
            <a:gd name="adj3" fmla="val 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AFCBDF-FF27-4026-BB18-839BAC6630BE}">
      <dsp:nvSpPr>
        <dsp:cNvPr id="0" name=""/>
        <dsp:cNvSpPr/>
      </dsp:nvSpPr>
      <dsp:spPr>
        <a:xfrm>
          <a:off x="251520" y="187220"/>
          <a:ext cx="1491072" cy="115212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latin typeface="Arial" pitchFamily="34" charset="0"/>
              <a:cs typeface="Arial" pitchFamily="34" charset="0"/>
            </a:rPr>
            <a:t>Lisans Son  Sınıf Öğrencisi</a:t>
          </a:r>
          <a:endParaRPr lang="tr-TR" sz="1800" b="1" kern="1200" dirty="0">
            <a:latin typeface="Arial" pitchFamily="34" charset="0"/>
            <a:cs typeface="Arial" pitchFamily="34" charset="0"/>
          </a:endParaRPr>
        </a:p>
      </dsp:txBody>
      <dsp:txXfrm>
        <a:off x="307762" y="243462"/>
        <a:ext cx="1378588" cy="1039644"/>
      </dsp:txXfrm>
    </dsp:sp>
    <dsp:sp modelId="{5152C79A-5AA0-4219-8788-71BBC04A6FEF}">
      <dsp:nvSpPr>
        <dsp:cNvPr id="0" name=""/>
        <dsp:cNvSpPr/>
      </dsp:nvSpPr>
      <dsp:spPr>
        <a:xfrm>
          <a:off x="1907704" y="187220"/>
          <a:ext cx="1491072" cy="1152128"/>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latin typeface="Arial" pitchFamily="34" charset="0"/>
              <a:cs typeface="Arial" pitchFamily="34" charset="0"/>
            </a:rPr>
            <a:t>Lisans Mezunu</a:t>
          </a:r>
          <a:endParaRPr lang="tr-TR" sz="1800" b="1" kern="1200" dirty="0">
            <a:latin typeface="Arial" pitchFamily="34" charset="0"/>
            <a:cs typeface="Arial" pitchFamily="34" charset="0"/>
          </a:endParaRPr>
        </a:p>
      </dsp:txBody>
      <dsp:txXfrm>
        <a:off x="1963946" y="243462"/>
        <a:ext cx="1378588" cy="1039644"/>
      </dsp:txXfrm>
    </dsp:sp>
    <dsp:sp modelId="{D7A74436-48CF-4809-932C-CA04098BB714}">
      <dsp:nvSpPr>
        <dsp:cNvPr id="0" name=""/>
        <dsp:cNvSpPr/>
      </dsp:nvSpPr>
      <dsp:spPr>
        <a:xfrm>
          <a:off x="251520" y="1540971"/>
          <a:ext cx="1491072" cy="1152128"/>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latin typeface="Arial" pitchFamily="34" charset="0"/>
              <a:cs typeface="Arial" pitchFamily="34" charset="0"/>
            </a:rPr>
            <a:t>Yüksek Lisans Öğrencisi</a:t>
          </a:r>
          <a:endParaRPr lang="tr-TR" sz="1800" b="1" kern="1200" dirty="0">
            <a:latin typeface="Arial" pitchFamily="34" charset="0"/>
            <a:cs typeface="Arial" pitchFamily="34" charset="0"/>
          </a:endParaRPr>
        </a:p>
      </dsp:txBody>
      <dsp:txXfrm>
        <a:off x="307762" y="1597213"/>
        <a:ext cx="1378588" cy="1039644"/>
      </dsp:txXfrm>
    </dsp:sp>
    <dsp:sp modelId="{9A910600-7FF8-44C4-A774-CA220CC82320}">
      <dsp:nvSpPr>
        <dsp:cNvPr id="0" name=""/>
        <dsp:cNvSpPr/>
      </dsp:nvSpPr>
      <dsp:spPr>
        <a:xfrm>
          <a:off x="1907704" y="1540971"/>
          <a:ext cx="1491072" cy="1152128"/>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latin typeface="Arial" pitchFamily="34" charset="0"/>
              <a:cs typeface="Arial" pitchFamily="34" charset="0"/>
            </a:rPr>
            <a:t>Yüksek Lisans Mezunu</a:t>
          </a:r>
          <a:endParaRPr lang="tr-TR" sz="1800" b="1" kern="1200" dirty="0">
            <a:latin typeface="Arial" pitchFamily="34" charset="0"/>
            <a:cs typeface="Arial" pitchFamily="34" charset="0"/>
          </a:endParaRPr>
        </a:p>
      </dsp:txBody>
      <dsp:txXfrm>
        <a:off x="1963946" y="1597213"/>
        <a:ext cx="1378588" cy="103964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327FD-B520-4128-9ED4-6BEF631BF375}">
      <dsp:nvSpPr>
        <dsp:cNvPr id="0" name=""/>
        <dsp:cNvSpPr/>
      </dsp:nvSpPr>
      <dsp:spPr>
        <a:xfrm>
          <a:off x="753998" y="0"/>
          <a:ext cx="2850704" cy="2850704"/>
        </a:xfrm>
        <a:prstGeom prst="quadArrow">
          <a:avLst>
            <a:gd name="adj1" fmla="val 2000"/>
            <a:gd name="adj2" fmla="val 4000"/>
            <a:gd name="adj3" fmla="val 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AFCBDF-FF27-4026-BB18-839BAC6630BE}">
      <dsp:nvSpPr>
        <dsp:cNvPr id="0" name=""/>
        <dsp:cNvSpPr/>
      </dsp:nvSpPr>
      <dsp:spPr>
        <a:xfrm>
          <a:off x="70998" y="185295"/>
          <a:ext cx="2027911" cy="114028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Arial" pitchFamily="34" charset="0"/>
              <a:cs typeface="Arial" pitchFamily="34" charset="0"/>
            </a:rPr>
            <a:t>Olimpiyat/Proje Danışmanlığı Eğitimleri</a:t>
          </a:r>
          <a:endParaRPr lang="tr-TR" sz="1600" b="1" kern="1200" dirty="0">
            <a:latin typeface="Arial" pitchFamily="34" charset="0"/>
            <a:cs typeface="Arial" pitchFamily="34" charset="0"/>
          </a:endParaRPr>
        </a:p>
      </dsp:txBody>
      <dsp:txXfrm>
        <a:off x="126662" y="240959"/>
        <a:ext cx="1916583" cy="1028953"/>
      </dsp:txXfrm>
    </dsp:sp>
    <dsp:sp modelId="{5152C79A-5AA0-4219-8788-71BBC04A6FEF}">
      <dsp:nvSpPr>
        <dsp:cNvPr id="0" name=""/>
        <dsp:cNvSpPr/>
      </dsp:nvSpPr>
      <dsp:spPr>
        <a:xfrm>
          <a:off x="2233735" y="185295"/>
          <a:ext cx="2166478" cy="1140281"/>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Arial" panose="020B0604020202020204" pitchFamily="34" charset="0"/>
              <a:cs typeface="Arial" panose="020B0604020202020204" pitchFamily="34" charset="0"/>
            </a:rPr>
            <a:t>Lisansüstü öğrenciler, genç araştırmacı ve uzmanlara yönelik bilimsel kurs, seminerler </a:t>
          </a:r>
          <a:endParaRPr lang="tr-TR" sz="1400" b="1" kern="1200" dirty="0">
            <a:latin typeface="Arial" pitchFamily="34" charset="0"/>
            <a:cs typeface="Arial" pitchFamily="34" charset="0"/>
          </a:endParaRPr>
        </a:p>
      </dsp:txBody>
      <dsp:txXfrm>
        <a:off x="2289399" y="240959"/>
        <a:ext cx="2055150" cy="1028953"/>
      </dsp:txXfrm>
    </dsp:sp>
    <dsp:sp modelId="{D7A74436-48CF-4809-932C-CA04098BB714}">
      <dsp:nvSpPr>
        <dsp:cNvPr id="0" name=""/>
        <dsp:cNvSpPr/>
      </dsp:nvSpPr>
      <dsp:spPr>
        <a:xfrm>
          <a:off x="70998" y="1525126"/>
          <a:ext cx="2027911" cy="1140281"/>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Ön lisans, lisans öğrencilerine yönelik kurs, seminerler vb. bilimsel eğitimler</a:t>
          </a:r>
          <a:endParaRPr lang="tr-TR" sz="1400" b="1" kern="1200" dirty="0">
            <a:latin typeface="Arial" pitchFamily="34" charset="0"/>
            <a:cs typeface="Arial" pitchFamily="34" charset="0"/>
          </a:endParaRPr>
        </a:p>
      </dsp:txBody>
      <dsp:txXfrm>
        <a:off x="126662" y="1580790"/>
        <a:ext cx="1916583" cy="1028953"/>
      </dsp:txXfrm>
    </dsp:sp>
    <dsp:sp modelId="{9A910600-7FF8-44C4-A774-CA220CC82320}">
      <dsp:nvSpPr>
        <dsp:cNvPr id="0" name=""/>
        <dsp:cNvSpPr/>
      </dsp:nvSpPr>
      <dsp:spPr>
        <a:xfrm>
          <a:off x="2233735" y="1525126"/>
          <a:ext cx="2166478" cy="1140281"/>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Arial" pitchFamily="34" charset="0"/>
              <a:cs typeface="Arial" pitchFamily="34" charset="0"/>
            </a:rPr>
            <a:t>Öğretmenlerin Girişimcilik  Eğitimleri</a:t>
          </a:r>
          <a:endParaRPr lang="tr-TR" sz="1600" b="1" kern="1200" dirty="0">
            <a:latin typeface="Arial" pitchFamily="34" charset="0"/>
            <a:cs typeface="Arial" pitchFamily="34" charset="0"/>
          </a:endParaRPr>
        </a:p>
      </dsp:txBody>
      <dsp:txXfrm>
        <a:off x="2289399" y="1580790"/>
        <a:ext cx="2055150" cy="102895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A94DE-D61D-4E09-BA6F-2BD2A7F340A6}">
      <dsp:nvSpPr>
        <dsp:cNvPr id="0" name=""/>
        <dsp:cNvSpPr/>
      </dsp:nvSpPr>
      <dsp:spPr>
        <a:xfrm>
          <a:off x="0" y="6956"/>
          <a:ext cx="3227398" cy="89751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tr-TR" sz="2400" b="1" kern="1200" dirty="0" smtClean="0"/>
            <a:t>Kimler Başvurabilir</a:t>
          </a:r>
          <a:endParaRPr lang="tr-TR" sz="2400" b="1" kern="1200" dirty="0"/>
        </a:p>
      </dsp:txBody>
      <dsp:txXfrm>
        <a:off x="0" y="6956"/>
        <a:ext cx="3227398" cy="598342"/>
      </dsp:txXfrm>
    </dsp:sp>
    <dsp:sp modelId="{436153E3-CA11-4D51-AD7D-6A6514FA747D}">
      <dsp:nvSpPr>
        <dsp:cNvPr id="0" name=""/>
        <dsp:cNvSpPr/>
      </dsp:nvSpPr>
      <dsp:spPr>
        <a:xfrm>
          <a:off x="661033" y="605299"/>
          <a:ext cx="3227398" cy="1692000"/>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tr-TR" sz="2200" kern="1200" dirty="0" smtClean="0"/>
            <a:t>En Az 10 Yıl Deneyimli Öğretim Üyesi</a:t>
          </a:r>
          <a:endParaRPr lang="tr-TR" sz="2200" kern="1200" dirty="0"/>
        </a:p>
        <a:p>
          <a:pPr marL="228600" lvl="1" indent="-228600" algn="l" defTabSz="977900">
            <a:lnSpc>
              <a:spcPct val="90000"/>
            </a:lnSpc>
            <a:spcBef>
              <a:spcPct val="0"/>
            </a:spcBef>
            <a:spcAft>
              <a:spcPct val="15000"/>
            </a:spcAft>
            <a:buChar char="••"/>
          </a:pPr>
          <a:r>
            <a:rPr lang="tr-TR" sz="2200" kern="1200" dirty="0" smtClean="0"/>
            <a:t>Düzenleme Kurulu Başkanı</a:t>
          </a:r>
          <a:endParaRPr lang="tr-TR" sz="2200" kern="1200" dirty="0"/>
        </a:p>
      </dsp:txBody>
      <dsp:txXfrm>
        <a:off x="710590" y="654856"/>
        <a:ext cx="3128284" cy="159288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482F5-C83D-4079-ABF1-C9D7B4C1C2D0}">
      <dsp:nvSpPr>
        <dsp:cNvPr id="0" name=""/>
        <dsp:cNvSpPr/>
      </dsp:nvSpPr>
      <dsp:spPr>
        <a:xfrm>
          <a:off x="0" y="0"/>
          <a:ext cx="3298229" cy="6336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kern="1200" dirty="0" smtClean="0">
              <a:latin typeface="Arial" pitchFamily="34" charset="0"/>
              <a:cs typeface="Arial" pitchFamily="34" charset="0"/>
            </a:rPr>
            <a:t>Eğitim Etkinlikleri</a:t>
          </a:r>
          <a:endParaRPr lang="tr-TR" sz="2000" kern="1200" dirty="0">
            <a:latin typeface="Arial" pitchFamily="34" charset="0"/>
            <a:cs typeface="Arial" pitchFamily="34" charset="0"/>
          </a:endParaRPr>
        </a:p>
      </dsp:txBody>
      <dsp:txXfrm>
        <a:off x="0" y="0"/>
        <a:ext cx="3298229" cy="633600"/>
      </dsp:txXfrm>
    </dsp:sp>
    <dsp:sp modelId="{E6F27EFF-AE6E-43A4-BBEF-052B246CE70C}">
      <dsp:nvSpPr>
        <dsp:cNvPr id="0" name=""/>
        <dsp:cNvSpPr/>
      </dsp:nvSpPr>
      <dsp:spPr>
        <a:xfrm>
          <a:off x="0" y="579271"/>
          <a:ext cx="3298229" cy="1177604"/>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600"/>
            </a:spcAft>
            <a:buChar char="••"/>
          </a:pPr>
          <a:r>
            <a:rPr lang="tr-TR" sz="1600" kern="1200" dirty="0" smtClean="0">
              <a:latin typeface="Arial" pitchFamily="34" charset="0"/>
              <a:cs typeface="Arial" pitchFamily="34" charset="0"/>
            </a:rPr>
            <a:t>Doktora öğrencilerine veya doktoralı araştırmacılara yönelik teorik veya pratik uygulamalar içeren proje hazırlama eğitimleri</a:t>
          </a:r>
          <a:endParaRPr lang="tr-TR" sz="1600" kern="1200" dirty="0">
            <a:latin typeface="Arial" pitchFamily="34" charset="0"/>
            <a:cs typeface="Arial" pitchFamily="34" charset="0"/>
          </a:endParaRPr>
        </a:p>
      </dsp:txBody>
      <dsp:txXfrm>
        <a:off x="0" y="579271"/>
        <a:ext cx="3298229" cy="117760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A94DE-D61D-4E09-BA6F-2BD2A7F340A6}">
      <dsp:nvSpPr>
        <dsp:cNvPr id="0" name=""/>
        <dsp:cNvSpPr/>
      </dsp:nvSpPr>
      <dsp:spPr>
        <a:xfrm>
          <a:off x="0" y="155"/>
          <a:ext cx="2798243" cy="112320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tr-TR" sz="2400" b="1" kern="1200" dirty="0" smtClean="0"/>
            <a:t>Kimler Başvurabilir</a:t>
          </a:r>
          <a:endParaRPr lang="tr-TR" sz="2400" b="1" kern="1200" dirty="0"/>
        </a:p>
      </dsp:txBody>
      <dsp:txXfrm>
        <a:off x="0" y="155"/>
        <a:ext cx="2798243" cy="748800"/>
      </dsp:txXfrm>
    </dsp:sp>
    <dsp:sp modelId="{436153E3-CA11-4D51-AD7D-6A6514FA747D}">
      <dsp:nvSpPr>
        <dsp:cNvPr id="0" name=""/>
        <dsp:cNvSpPr/>
      </dsp:nvSpPr>
      <dsp:spPr>
        <a:xfrm>
          <a:off x="573134" y="748956"/>
          <a:ext cx="2798243" cy="2059200"/>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tr-TR" sz="2200" kern="1200" dirty="0" smtClean="0"/>
            <a:t>TÜBİTAK Projesi Yürütmüş Öğretim Üyesi</a:t>
          </a:r>
          <a:endParaRPr lang="tr-TR" sz="2200" kern="1200" dirty="0"/>
        </a:p>
        <a:p>
          <a:pPr marL="228600" lvl="1" indent="-228600" algn="l" defTabSz="977900">
            <a:lnSpc>
              <a:spcPct val="90000"/>
            </a:lnSpc>
            <a:spcBef>
              <a:spcPct val="0"/>
            </a:spcBef>
            <a:spcAft>
              <a:spcPct val="15000"/>
            </a:spcAft>
            <a:buChar char="••"/>
          </a:pPr>
          <a:r>
            <a:rPr lang="tr-TR" sz="2200" kern="1200" dirty="0" smtClean="0"/>
            <a:t>Etkinlik Koordinatörü</a:t>
          </a:r>
          <a:endParaRPr lang="tr-TR" sz="2200" kern="1200" dirty="0"/>
        </a:p>
      </dsp:txBody>
      <dsp:txXfrm>
        <a:off x="633446" y="809268"/>
        <a:ext cx="2677619" cy="193857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E2CC4-1837-40E1-8112-203042CB0C95}">
      <dsp:nvSpPr>
        <dsp:cNvPr id="0" name=""/>
        <dsp:cNvSpPr/>
      </dsp:nvSpPr>
      <dsp:spPr>
        <a:xfrm>
          <a:off x="1766" y="0"/>
          <a:ext cx="3615222" cy="1298282"/>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tr-TR" sz="1600" b="1" kern="1200" dirty="0">
            <a:solidFill>
              <a:schemeClr val="tx1"/>
            </a:solidFill>
            <a:latin typeface="Arial" pitchFamily="34" charset="0"/>
            <a:cs typeface="Arial" pitchFamily="34" charset="0"/>
          </a:endParaRPr>
        </a:p>
        <a:p>
          <a:pPr lvl="0" algn="ctr" defTabSz="711200">
            <a:lnSpc>
              <a:spcPct val="90000"/>
            </a:lnSpc>
            <a:spcBef>
              <a:spcPct val="0"/>
            </a:spcBef>
            <a:spcAft>
              <a:spcPct val="35000"/>
            </a:spcAft>
          </a:pPr>
          <a:endParaRPr lang="tr-TR" sz="1600" b="1" kern="1200" dirty="0">
            <a:solidFill>
              <a:schemeClr val="tx1"/>
            </a:solidFill>
            <a:latin typeface="Arial" pitchFamily="34" charset="0"/>
            <a:cs typeface="Arial" pitchFamily="34" charset="0"/>
          </a:endParaRPr>
        </a:p>
        <a:p>
          <a:pPr lvl="0" algn="ctr" defTabSz="711200">
            <a:lnSpc>
              <a:spcPct val="90000"/>
            </a:lnSpc>
            <a:spcBef>
              <a:spcPct val="0"/>
            </a:spcBef>
            <a:spcAft>
              <a:spcPct val="35000"/>
            </a:spcAft>
          </a:pPr>
          <a:r>
            <a:rPr lang="tr-TR" sz="1600" b="1" kern="1200" dirty="0">
              <a:solidFill>
                <a:schemeClr val="tx1"/>
              </a:solidFill>
              <a:latin typeface="Arial" pitchFamily="34" charset="0"/>
              <a:cs typeface="Arial" pitchFamily="34" charset="0"/>
            </a:rPr>
            <a:t>Kongre/Konferans</a:t>
          </a:r>
        </a:p>
        <a:p>
          <a:pPr lvl="0" algn="ctr" defTabSz="711200">
            <a:lnSpc>
              <a:spcPct val="90000"/>
            </a:lnSpc>
            <a:spcBef>
              <a:spcPct val="0"/>
            </a:spcBef>
            <a:spcAft>
              <a:spcPct val="35000"/>
            </a:spcAft>
          </a:pPr>
          <a:endParaRPr lang="tr-TR" sz="1600" b="1" kern="1200" dirty="0">
            <a:solidFill>
              <a:schemeClr val="tx1"/>
            </a:solidFill>
            <a:latin typeface="Arial" pitchFamily="34" charset="0"/>
            <a:cs typeface="Arial" pitchFamily="34" charset="0"/>
          </a:endParaRPr>
        </a:p>
        <a:p>
          <a:pPr lvl="0" algn="ctr" defTabSz="711200">
            <a:lnSpc>
              <a:spcPct val="90000"/>
            </a:lnSpc>
            <a:spcBef>
              <a:spcPct val="0"/>
            </a:spcBef>
            <a:spcAft>
              <a:spcPct val="35000"/>
            </a:spcAft>
          </a:pPr>
          <a:endParaRPr lang="tr-TR" sz="1600" b="1" kern="1200" dirty="0">
            <a:solidFill>
              <a:schemeClr val="tx1"/>
            </a:solidFill>
            <a:latin typeface="Arial" pitchFamily="34" charset="0"/>
            <a:cs typeface="Arial" pitchFamily="34" charset="0"/>
          </a:endParaRPr>
        </a:p>
      </dsp:txBody>
      <dsp:txXfrm>
        <a:off x="1766" y="0"/>
        <a:ext cx="3615222" cy="38948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2BB7F-F3FA-4F22-A915-FBDFAEF73479}">
      <dsp:nvSpPr>
        <dsp:cNvPr id="0" name=""/>
        <dsp:cNvSpPr/>
      </dsp:nvSpPr>
      <dsp:spPr>
        <a:xfrm>
          <a:off x="615" y="0"/>
          <a:ext cx="1259070" cy="727317"/>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latin typeface="Corbel" pitchFamily="34" charset="0"/>
            </a:rPr>
            <a:t>Sözlü Sunum</a:t>
          </a:r>
        </a:p>
      </dsp:txBody>
      <dsp:txXfrm>
        <a:off x="21917" y="21302"/>
        <a:ext cx="1216466" cy="68471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2BB7F-F3FA-4F22-A915-FBDFAEF73479}">
      <dsp:nvSpPr>
        <dsp:cNvPr id="0" name=""/>
        <dsp:cNvSpPr/>
      </dsp:nvSpPr>
      <dsp:spPr>
        <a:xfrm>
          <a:off x="1361" y="0"/>
          <a:ext cx="1392999" cy="68320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a:latin typeface="Corbel" pitchFamily="34" charset="0"/>
            </a:rPr>
            <a:t>Lisansüstü Öğrenciler</a:t>
          </a:r>
        </a:p>
      </dsp:txBody>
      <dsp:txXfrm>
        <a:off x="21371" y="20010"/>
        <a:ext cx="1352979" cy="64318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327FD-B520-4128-9ED4-6BEF631BF375}">
      <dsp:nvSpPr>
        <dsp:cNvPr id="0" name=""/>
        <dsp:cNvSpPr/>
      </dsp:nvSpPr>
      <dsp:spPr>
        <a:xfrm>
          <a:off x="366448" y="0"/>
          <a:ext cx="3092197" cy="3092197"/>
        </a:xfrm>
        <a:prstGeom prst="quadArrow">
          <a:avLst>
            <a:gd name="adj1" fmla="val 2000"/>
            <a:gd name="adj2" fmla="val 4000"/>
            <a:gd name="adj3" fmla="val 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AFCBDF-FF27-4026-BB18-839BAC6630BE}">
      <dsp:nvSpPr>
        <dsp:cNvPr id="0" name=""/>
        <dsp:cNvSpPr/>
      </dsp:nvSpPr>
      <dsp:spPr>
        <a:xfrm>
          <a:off x="230892" y="200992"/>
          <a:ext cx="1600756" cy="123687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ts val="0"/>
            </a:spcAft>
          </a:pPr>
          <a:r>
            <a:rPr lang="tr-TR" sz="1700" b="1" kern="1200" dirty="0" smtClean="0">
              <a:solidFill>
                <a:schemeClr val="tx1"/>
              </a:solidFill>
              <a:latin typeface="Arial" pitchFamily="34" charset="0"/>
              <a:cs typeface="Arial" pitchFamily="34" charset="0"/>
            </a:rPr>
            <a:t>Lisans (2224-B/C)/</a:t>
          </a:r>
        </a:p>
        <a:p>
          <a:pPr lvl="0" algn="ctr" defTabSz="755650">
            <a:lnSpc>
              <a:spcPct val="90000"/>
            </a:lnSpc>
            <a:spcBef>
              <a:spcPct val="0"/>
            </a:spcBef>
            <a:spcAft>
              <a:spcPct val="35000"/>
            </a:spcAft>
          </a:pPr>
          <a:r>
            <a:rPr lang="tr-TR" sz="1700" b="1" kern="1200" dirty="0" smtClean="0">
              <a:latin typeface="Arial" pitchFamily="34" charset="0"/>
              <a:cs typeface="Arial" pitchFamily="34" charset="0"/>
            </a:rPr>
            <a:t>Yüksek </a:t>
          </a:r>
          <a:r>
            <a:rPr lang="tr-TR" sz="1700" b="1" kern="1200" dirty="0">
              <a:latin typeface="Arial" pitchFamily="34" charset="0"/>
              <a:cs typeface="Arial" pitchFamily="34" charset="0"/>
            </a:rPr>
            <a:t>Lisans Öğrencisi</a:t>
          </a:r>
        </a:p>
      </dsp:txBody>
      <dsp:txXfrm>
        <a:off x="291271" y="261371"/>
        <a:ext cx="1479998" cy="1116121"/>
      </dsp:txXfrm>
    </dsp:sp>
    <dsp:sp modelId="{5152C79A-5AA0-4219-8788-71BBC04A6FEF}">
      <dsp:nvSpPr>
        <dsp:cNvPr id="0" name=""/>
        <dsp:cNvSpPr/>
      </dsp:nvSpPr>
      <dsp:spPr>
        <a:xfrm>
          <a:off x="2008906" y="200992"/>
          <a:ext cx="1600756" cy="1236879"/>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ts val="0"/>
            </a:spcAft>
          </a:pPr>
          <a:r>
            <a:rPr lang="tr-TR" sz="1700" b="1" kern="1200" dirty="0" smtClean="0">
              <a:solidFill>
                <a:schemeClr val="tx1"/>
              </a:solidFill>
              <a:latin typeface="Arial" pitchFamily="34" charset="0"/>
              <a:cs typeface="Arial" pitchFamily="34" charset="0"/>
            </a:rPr>
            <a:t>Lisans (2224-B/C)/</a:t>
          </a:r>
        </a:p>
        <a:p>
          <a:pPr lvl="0" algn="ctr" defTabSz="755650">
            <a:lnSpc>
              <a:spcPct val="90000"/>
            </a:lnSpc>
            <a:spcBef>
              <a:spcPct val="0"/>
            </a:spcBef>
            <a:spcAft>
              <a:spcPts val="0"/>
            </a:spcAft>
          </a:pPr>
          <a:r>
            <a:rPr lang="tr-TR" sz="1700" b="1" kern="1200" dirty="0" smtClean="0">
              <a:latin typeface="Arial" pitchFamily="34" charset="0"/>
              <a:cs typeface="Arial" pitchFamily="34" charset="0"/>
            </a:rPr>
            <a:t>Yüksek Lisans Öğrencisi</a:t>
          </a:r>
          <a:endParaRPr lang="tr-TR" sz="1700" b="1" kern="1200" dirty="0">
            <a:latin typeface="Arial" pitchFamily="34" charset="0"/>
            <a:cs typeface="Arial" pitchFamily="34" charset="0"/>
          </a:endParaRPr>
        </a:p>
      </dsp:txBody>
      <dsp:txXfrm>
        <a:off x="2069285" y="261371"/>
        <a:ext cx="1479998" cy="1116121"/>
      </dsp:txXfrm>
    </dsp:sp>
    <dsp:sp modelId="{D7A74436-48CF-4809-932C-CA04098BB714}">
      <dsp:nvSpPr>
        <dsp:cNvPr id="0" name=""/>
        <dsp:cNvSpPr/>
      </dsp:nvSpPr>
      <dsp:spPr>
        <a:xfrm>
          <a:off x="230892" y="1654325"/>
          <a:ext cx="1600756" cy="1236879"/>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a:latin typeface="Arial" pitchFamily="34" charset="0"/>
              <a:cs typeface="Arial" pitchFamily="34" charset="0"/>
            </a:rPr>
            <a:t>Doktora Öğrencisi</a:t>
          </a:r>
        </a:p>
      </dsp:txBody>
      <dsp:txXfrm>
        <a:off x="291271" y="1714704"/>
        <a:ext cx="1479998" cy="1116121"/>
      </dsp:txXfrm>
    </dsp:sp>
    <dsp:sp modelId="{9A910600-7FF8-44C4-A774-CA220CC82320}">
      <dsp:nvSpPr>
        <dsp:cNvPr id="0" name=""/>
        <dsp:cNvSpPr/>
      </dsp:nvSpPr>
      <dsp:spPr>
        <a:xfrm>
          <a:off x="2032419" y="1655599"/>
          <a:ext cx="1600756" cy="123687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a:latin typeface="Arial" pitchFamily="34" charset="0"/>
              <a:cs typeface="Arial" pitchFamily="34" charset="0"/>
            </a:rPr>
            <a:t>Doktora Mezunu</a:t>
          </a:r>
        </a:p>
      </dsp:txBody>
      <dsp:txXfrm>
        <a:off x="2092798" y="1715978"/>
        <a:ext cx="1479998" cy="111612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E2CC4-1837-40E1-8112-203042CB0C95}">
      <dsp:nvSpPr>
        <dsp:cNvPr id="0" name=""/>
        <dsp:cNvSpPr/>
      </dsp:nvSpPr>
      <dsp:spPr>
        <a:xfrm>
          <a:off x="1744" y="0"/>
          <a:ext cx="3570084" cy="103715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tr-TR" sz="1600" b="1" kern="1200" dirty="0">
            <a:solidFill>
              <a:schemeClr val="tx1"/>
            </a:solidFill>
            <a:latin typeface="Arial" pitchFamily="34" charset="0"/>
            <a:cs typeface="Arial" pitchFamily="34" charset="0"/>
          </a:endParaRPr>
        </a:p>
        <a:p>
          <a:pPr lvl="0" algn="ctr" defTabSz="711200">
            <a:lnSpc>
              <a:spcPct val="90000"/>
            </a:lnSpc>
            <a:spcBef>
              <a:spcPct val="0"/>
            </a:spcBef>
            <a:spcAft>
              <a:spcPct val="35000"/>
            </a:spcAft>
          </a:pPr>
          <a:endParaRPr lang="tr-TR" sz="1600" b="1" kern="1200" dirty="0">
            <a:solidFill>
              <a:schemeClr val="tx1"/>
            </a:solidFill>
            <a:latin typeface="Arial" pitchFamily="34" charset="0"/>
            <a:cs typeface="Arial" pitchFamily="34" charset="0"/>
          </a:endParaRPr>
        </a:p>
        <a:p>
          <a:pPr lvl="0" algn="ctr" defTabSz="711200">
            <a:lnSpc>
              <a:spcPct val="90000"/>
            </a:lnSpc>
            <a:spcBef>
              <a:spcPct val="0"/>
            </a:spcBef>
            <a:spcAft>
              <a:spcPct val="35000"/>
            </a:spcAft>
          </a:pPr>
          <a:endParaRPr lang="tr-TR" sz="1600" b="1" kern="1200" dirty="0">
            <a:solidFill>
              <a:schemeClr val="tx1"/>
            </a:solidFill>
            <a:latin typeface="Arial" pitchFamily="34" charset="0"/>
            <a:cs typeface="Arial" pitchFamily="34" charset="0"/>
          </a:endParaRPr>
        </a:p>
        <a:p>
          <a:pPr lvl="0" algn="ctr" defTabSz="711200">
            <a:lnSpc>
              <a:spcPct val="90000"/>
            </a:lnSpc>
            <a:spcBef>
              <a:spcPct val="0"/>
            </a:spcBef>
            <a:spcAft>
              <a:spcPct val="35000"/>
            </a:spcAft>
          </a:pPr>
          <a:endParaRPr lang="tr-TR" sz="1600" b="1" kern="1200" dirty="0">
            <a:solidFill>
              <a:schemeClr val="tx1"/>
            </a:solidFill>
            <a:latin typeface="Arial" pitchFamily="34" charset="0"/>
            <a:cs typeface="Arial" pitchFamily="34" charset="0"/>
          </a:endParaRPr>
        </a:p>
      </dsp:txBody>
      <dsp:txXfrm>
        <a:off x="1744" y="0"/>
        <a:ext cx="3570084" cy="31114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2BB7F-F3FA-4F22-A915-FBDFAEF73479}">
      <dsp:nvSpPr>
        <dsp:cNvPr id="0" name=""/>
        <dsp:cNvSpPr/>
      </dsp:nvSpPr>
      <dsp:spPr>
        <a:xfrm>
          <a:off x="0" y="0"/>
          <a:ext cx="2825407" cy="54578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solidFill>
              <a:latin typeface="Corbel" pitchFamily="34" charset="0"/>
            </a:rPr>
            <a:t>Nobel Ödüllü Bilim İnsanları Toplantısına Katılım</a:t>
          </a:r>
          <a:endParaRPr lang="tr-TR" sz="1600" b="1" kern="1200" dirty="0">
            <a:solidFill>
              <a:schemeClr val="tx1"/>
            </a:solidFill>
            <a:latin typeface="Corbel" pitchFamily="34" charset="0"/>
          </a:endParaRPr>
        </a:p>
      </dsp:txBody>
      <dsp:txXfrm>
        <a:off x="15986" y="15986"/>
        <a:ext cx="2793435" cy="513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D5FC4-0D2A-435F-AC68-E3764E64392C}">
      <dsp:nvSpPr>
        <dsp:cNvPr id="0" name=""/>
        <dsp:cNvSpPr/>
      </dsp:nvSpPr>
      <dsp:spPr>
        <a:xfrm>
          <a:off x="3023241" y="2546799"/>
          <a:ext cx="2788560" cy="2788560"/>
        </a:xfrm>
        <a:prstGeom prst="ellipse">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tr-TR" sz="1800" b="1" kern="1200" dirty="0" smtClean="0">
              <a:latin typeface="Arial" panose="020B0604020202020204" pitchFamily="34" charset="0"/>
              <a:cs typeface="Arial" panose="020B0604020202020204" pitchFamily="34" charset="0"/>
            </a:rPr>
            <a:t>Üniversiteler</a:t>
          </a:r>
        </a:p>
        <a:p>
          <a:pPr lvl="0" algn="ctr" defTabSz="800100">
            <a:lnSpc>
              <a:spcPct val="100000"/>
            </a:lnSpc>
            <a:spcBef>
              <a:spcPct val="0"/>
            </a:spcBef>
            <a:spcAft>
              <a:spcPts val="0"/>
            </a:spcAft>
          </a:pPr>
          <a:r>
            <a:rPr lang="tr-TR" sz="1800" b="1" kern="1200" dirty="0" smtClean="0">
              <a:latin typeface="Arial" panose="020B0604020202020204" pitchFamily="34" charset="0"/>
              <a:cs typeface="Arial" panose="020B0604020202020204" pitchFamily="34" charset="0"/>
            </a:rPr>
            <a:t> –</a:t>
          </a:r>
        </a:p>
        <a:p>
          <a:pPr lvl="0" algn="ctr" defTabSz="800100">
            <a:lnSpc>
              <a:spcPct val="100000"/>
            </a:lnSpc>
            <a:spcBef>
              <a:spcPct val="0"/>
            </a:spcBef>
            <a:spcAft>
              <a:spcPts val="0"/>
            </a:spcAft>
          </a:pPr>
          <a:r>
            <a:rPr lang="tr-TR" sz="1800" b="1" kern="1200" dirty="0" smtClean="0">
              <a:latin typeface="Arial" panose="020B0604020202020204" pitchFamily="34" charset="0"/>
              <a:cs typeface="Arial" panose="020B0604020202020204" pitchFamily="34" charset="0"/>
            </a:rPr>
            <a:t>Araştırma Altyapıları </a:t>
          </a:r>
        </a:p>
        <a:p>
          <a:pPr lvl="0" algn="ctr" defTabSz="800100">
            <a:lnSpc>
              <a:spcPct val="100000"/>
            </a:lnSpc>
            <a:spcBef>
              <a:spcPct val="0"/>
            </a:spcBef>
            <a:spcAft>
              <a:spcPts val="0"/>
            </a:spcAft>
          </a:pPr>
          <a:r>
            <a:rPr lang="tr-TR" sz="1200" kern="1200" dirty="0" smtClean="0">
              <a:latin typeface="Arial" panose="020B0604020202020204" pitchFamily="34" charset="0"/>
              <a:cs typeface="Arial" panose="020B0604020202020204" pitchFamily="34" charset="0"/>
            </a:rPr>
            <a:t>(</a:t>
          </a:r>
          <a:r>
            <a:rPr lang="tr-TR" sz="1200" b="1" kern="1200" dirty="0" smtClean="0">
              <a:latin typeface="Arial" panose="020B0604020202020204" pitchFamily="34" charset="0"/>
              <a:cs typeface="Arial" panose="020B0604020202020204" pitchFamily="34" charset="0"/>
            </a:rPr>
            <a:t>6550 Sayılı Kanun kapsamında Yeterlilik almış)</a:t>
          </a:r>
          <a:endParaRPr lang="tr-TR" sz="1200" b="1" kern="1200" dirty="0">
            <a:latin typeface="Arial" panose="020B0604020202020204" pitchFamily="34" charset="0"/>
            <a:cs typeface="Arial" panose="020B0604020202020204" pitchFamily="34" charset="0"/>
          </a:endParaRPr>
        </a:p>
      </dsp:txBody>
      <dsp:txXfrm>
        <a:off x="3431616" y="2955174"/>
        <a:ext cx="1971810" cy="1971810"/>
      </dsp:txXfrm>
    </dsp:sp>
    <dsp:sp modelId="{F8B97F64-C4F6-4383-B5B4-763D71B7DD75}">
      <dsp:nvSpPr>
        <dsp:cNvPr id="0" name=""/>
        <dsp:cNvSpPr/>
      </dsp:nvSpPr>
      <dsp:spPr>
        <a:xfrm rot="12900000">
          <a:off x="1129484" y="2026243"/>
          <a:ext cx="2241739" cy="794739"/>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FD33289-490E-4F6A-83D0-C767E07B0D6A}">
      <dsp:nvSpPr>
        <dsp:cNvPr id="0" name=""/>
        <dsp:cNvSpPr/>
      </dsp:nvSpPr>
      <dsp:spPr>
        <a:xfrm>
          <a:off x="7625" y="721055"/>
          <a:ext cx="2649132" cy="211930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tr-TR" sz="2000" b="1" kern="1200" dirty="0" smtClean="0">
              <a:latin typeface="Arial" panose="020B0604020202020204" pitchFamily="34" charset="0"/>
              <a:cs typeface="Arial" panose="020B0604020202020204" pitchFamily="34" charset="0"/>
            </a:rPr>
            <a:t>Ar-Ge merkezi veya tasarım merkezine sahip şirketler </a:t>
          </a:r>
        </a:p>
        <a:p>
          <a:pPr lvl="0" algn="ctr" defTabSz="889000">
            <a:lnSpc>
              <a:spcPct val="90000"/>
            </a:lnSpc>
            <a:spcBef>
              <a:spcPct val="0"/>
            </a:spcBef>
            <a:spcAft>
              <a:spcPct val="35000"/>
            </a:spcAft>
          </a:pPr>
          <a:r>
            <a:rPr lang="tr-TR" sz="1800" b="0" kern="1200" dirty="0" smtClean="0">
              <a:latin typeface="Arial" panose="020B0604020202020204" pitchFamily="34" charset="0"/>
              <a:cs typeface="Arial" panose="020B0604020202020204" pitchFamily="34" charset="0"/>
            </a:rPr>
            <a:t>(5746 sayılı kanun)  </a:t>
          </a:r>
          <a:endParaRPr lang="tr-TR" sz="1800" b="0" kern="1200" dirty="0"/>
        </a:p>
      </dsp:txBody>
      <dsp:txXfrm>
        <a:off x="69697" y="783127"/>
        <a:ext cx="2524988" cy="1995161"/>
      </dsp:txXfrm>
    </dsp:sp>
    <dsp:sp modelId="{F2AE4A32-613F-4ED2-A679-B2D1D84AD2AE}">
      <dsp:nvSpPr>
        <dsp:cNvPr id="0" name=""/>
        <dsp:cNvSpPr/>
      </dsp:nvSpPr>
      <dsp:spPr>
        <a:xfrm rot="19500000">
          <a:off x="5463818" y="2026243"/>
          <a:ext cx="2241739" cy="794739"/>
        </a:xfrm>
        <a:prstGeom prst="leftArrow">
          <a:avLst>
            <a:gd name="adj1" fmla="val 60000"/>
            <a:gd name="adj2" fmla="val 5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115FE4E-1EDA-4CD8-99F7-53E0EA7AFE2A}">
      <dsp:nvSpPr>
        <dsp:cNvPr id="0" name=""/>
        <dsp:cNvSpPr/>
      </dsp:nvSpPr>
      <dsp:spPr>
        <a:xfrm>
          <a:off x="6178284" y="721055"/>
          <a:ext cx="2649132" cy="2119305"/>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tr-TR" sz="2000" b="1" kern="1200" dirty="0" smtClean="0">
              <a:latin typeface="Arial" panose="020B0604020202020204" pitchFamily="34" charset="0"/>
              <a:cs typeface="Arial" panose="020B0604020202020204" pitchFamily="34" charset="0"/>
            </a:rPr>
            <a:t>Teknoparklar bünyesinde Türkiye’de yerleşik sermaye şirketleri</a:t>
          </a:r>
        </a:p>
        <a:p>
          <a:pPr lvl="0" algn="ctr" defTabSz="889000">
            <a:lnSpc>
              <a:spcPct val="90000"/>
            </a:lnSpc>
            <a:spcBef>
              <a:spcPct val="0"/>
            </a:spcBef>
            <a:spcAft>
              <a:spcPct val="35000"/>
            </a:spcAft>
          </a:pPr>
          <a:r>
            <a:rPr lang="tr-TR" sz="1800" b="0" kern="1200" dirty="0" smtClean="0">
              <a:latin typeface="Arial" panose="020B0604020202020204" pitchFamily="34" charset="0"/>
              <a:cs typeface="Arial" panose="020B0604020202020204" pitchFamily="34" charset="0"/>
            </a:rPr>
            <a:t>(4691 sayılı kanun)</a:t>
          </a:r>
          <a:endParaRPr lang="tr-TR" sz="1800" b="0" kern="1200" dirty="0"/>
        </a:p>
      </dsp:txBody>
      <dsp:txXfrm>
        <a:off x="6240356" y="783127"/>
        <a:ext cx="2524988" cy="199516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C0977-A2A9-4400-8347-B0522999238E}">
      <dsp:nvSpPr>
        <dsp:cNvPr id="0" name=""/>
        <dsp:cNvSpPr/>
      </dsp:nvSpPr>
      <dsp:spPr>
        <a:xfrm>
          <a:off x="37872" y="10960"/>
          <a:ext cx="2248121" cy="247214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latin typeface="Arial" panose="020B0604020202020204" pitchFamily="34" charset="0"/>
              <a:cs typeface="Arial" panose="020B0604020202020204" pitchFamily="34" charset="0"/>
            </a:rPr>
            <a:t>Üniversite</a:t>
          </a:r>
        </a:p>
        <a:p>
          <a:pPr lvl="0" algn="ctr" defTabSz="800100">
            <a:lnSpc>
              <a:spcPct val="90000"/>
            </a:lnSpc>
            <a:spcBef>
              <a:spcPct val="0"/>
            </a:spcBef>
            <a:spcAft>
              <a:spcPct val="35000"/>
            </a:spcAft>
          </a:pPr>
          <a:r>
            <a:rPr lang="tr-TR" sz="1800" b="1" kern="1200" dirty="0" smtClean="0">
              <a:latin typeface="Arial" panose="020B0604020202020204" pitchFamily="34" charset="0"/>
              <a:cs typeface="Arial" panose="020B0604020202020204" pitchFamily="34" charset="0"/>
            </a:rPr>
            <a:t>-</a:t>
          </a:r>
        </a:p>
        <a:p>
          <a:pPr lvl="0" algn="ctr" defTabSz="800100">
            <a:lnSpc>
              <a:spcPct val="90000"/>
            </a:lnSpc>
            <a:spcBef>
              <a:spcPct val="0"/>
            </a:spcBef>
            <a:spcAft>
              <a:spcPct val="35000"/>
            </a:spcAft>
          </a:pPr>
          <a:r>
            <a:rPr lang="tr-TR" sz="1800" b="1" kern="1200" dirty="0" smtClean="0">
              <a:latin typeface="Arial" panose="020B0604020202020204" pitchFamily="34" charset="0"/>
              <a:cs typeface="Arial" panose="020B0604020202020204" pitchFamily="34" charset="0"/>
            </a:rPr>
            <a:t>Araştırma Altyapısı</a:t>
          </a:r>
          <a:endParaRPr lang="tr-TR" sz="1800" kern="1200" dirty="0"/>
        </a:p>
      </dsp:txBody>
      <dsp:txXfrm>
        <a:off x="367102" y="372997"/>
        <a:ext cx="1589661" cy="1748067"/>
      </dsp:txXfrm>
    </dsp:sp>
    <dsp:sp modelId="{9DBABFE4-D0F9-4F67-B5B0-39C13C86F9DD}">
      <dsp:nvSpPr>
        <dsp:cNvPr id="0" name=""/>
        <dsp:cNvSpPr/>
      </dsp:nvSpPr>
      <dsp:spPr>
        <a:xfrm>
          <a:off x="829151" y="2576280"/>
          <a:ext cx="665562" cy="665562"/>
        </a:xfrm>
        <a:prstGeom prst="mathPlus">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p>
      </dsp:txBody>
      <dsp:txXfrm>
        <a:off x="917371" y="2830791"/>
        <a:ext cx="489122" cy="156540"/>
      </dsp:txXfrm>
    </dsp:sp>
    <dsp:sp modelId="{09684D0A-1925-457B-ADEF-6AB98F064B0A}">
      <dsp:nvSpPr>
        <dsp:cNvPr id="0" name=""/>
        <dsp:cNvSpPr/>
      </dsp:nvSpPr>
      <dsp:spPr>
        <a:xfrm>
          <a:off x="985" y="3335021"/>
          <a:ext cx="2321896" cy="2342872"/>
        </a:xfrm>
        <a:prstGeom prst="ellipse">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smtClean="0">
              <a:latin typeface="Arial" panose="020B0604020202020204" pitchFamily="34" charset="0"/>
              <a:cs typeface="Arial" panose="020B0604020202020204" pitchFamily="34" charset="0"/>
            </a:rPr>
            <a:t>5746 Ar-Ge/Tasarım Merkezi </a:t>
          </a:r>
        </a:p>
        <a:p>
          <a:pPr lvl="0" algn="ctr" defTabSz="711200">
            <a:lnSpc>
              <a:spcPct val="90000"/>
            </a:lnSpc>
            <a:spcBef>
              <a:spcPct val="0"/>
            </a:spcBef>
            <a:spcAft>
              <a:spcPct val="35000"/>
            </a:spcAft>
          </a:pPr>
          <a:r>
            <a:rPr lang="tr-TR" sz="1600" b="1" kern="1200" dirty="0" smtClean="0">
              <a:latin typeface="Arial" panose="020B0604020202020204" pitchFamily="34" charset="0"/>
              <a:cs typeface="Arial" panose="020B0604020202020204" pitchFamily="34" charset="0"/>
            </a:rPr>
            <a:t>-</a:t>
          </a:r>
        </a:p>
        <a:p>
          <a:pPr lvl="0" algn="ctr" defTabSz="711200">
            <a:lnSpc>
              <a:spcPct val="90000"/>
            </a:lnSpc>
            <a:spcBef>
              <a:spcPct val="0"/>
            </a:spcBef>
            <a:spcAft>
              <a:spcPct val="35000"/>
            </a:spcAft>
          </a:pPr>
          <a:r>
            <a:rPr lang="tr-TR" sz="1600" b="1" kern="1200" dirty="0" smtClean="0">
              <a:latin typeface="Arial" panose="020B0604020202020204" pitchFamily="34" charset="0"/>
              <a:cs typeface="Arial" panose="020B0604020202020204" pitchFamily="34" charset="0"/>
            </a:rPr>
            <a:t>Teknopark bünyesindeki sermaye şirketi</a:t>
          </a:r>
          <a:endParaRPr lang="tr-TR" sz="1600" kern="1200" dirty="0"/>
        </a:p>
      </dsp:txBody>
      <dsp:txXfrm>
        <a:off x="341019" y="3678127"/>
        <a:ext cx="1641828" cy="1656660"/>
      </dsp:txXfrm>
    </dsp:sp>
    <dsp:sp modelId="{60110AA1-C1C9-4D84-9C02-C02D06F81FE4}">
      <dsp:nvSpPr>
        <dsp:cNvPr id="0" name=""/>
        <dsp:cNvSpPr/>
      </dsp:nvSpPr>
      <dsp:spPr>
        <a:xfrm>
          <a:off x="2184958" y="2563319"/>
          <a:ext cx="364912" cy="426878"/>
        </a:xfrm>
        <a:prstGeom prst="rightArrow">
          <a:avLst>
            <a:gd name="adj1" fmla="val 60000"/>
            <a:gd name="adj2" fmla="val 5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2184958" y="2648695"/>
        <a:ext cx="255438" cy="256126"/>
      </dsp:txXfrm>
    </dsp:sp>
    <dsp:sp modelId="{22AC92A4-1B29-44F6-84EB-8DDBF6855174}">
      <dsp:nvSpPr>
        <dsp:cNvPr id="0" name=""/>
        <dsp:cNvSpPr/>
      </dsp:nvSpPr>
      <dsp:spPr>
        <a:xfrm>
          <a:off x="3011394" y="1987538"/>
          <a:ext cx="1740148" cy="1713778"/>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t>PROTOKOL</a:t>
          </a:r>
          <a:endParaRPr lang="tr-TR" sz="2000" b="1" kern="1200" dirty="0"/>
        </a:p>
      </dsp:txBody>
      <dsp:txXfrm>
        <a:off x="3266233" y="2238515"/>
        <a:ext cx="1230470" cy="121182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2E065-8BB4-4808-A56A-A84F271B6C23}">
      <dsp:nvSpPr>
        <dsp:cNvPr id="0" name=""/>
        <dsp:cNvSpPr/>
      </dsp:nvSpPr>
      <dsp:spPr>
        <a:xfrm>
          <a:off x="432614" y="418857"/>
          <a:ext cx="3719506" cy="3719506"/>
        </a:xfrm>
        <a:prstGeom prst="pie">
          <a:avLst>
            <a:gd name="adj1" fmla="val 16200000"/>
            <a:gd name="adj2" fmla="val 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latin typeface="Arial" panose="020B0604020202020204" pitchFamily="34" charset="0"/>
              <a:cs typeface="Arial" panose="020B0604020202020204" pitchFamily="34" charset="0"/>
            </a:rPr>
            <a:t>Üniversite -</a:t>
          </a:r>
          <a:r>
            <a:rPr lang="tr-TR" b="1" kern="1200" dirty="0" smtClean="0">
              <a:latin typeface="Arial" panose="020B0604020202020204" pitchFamily="34" charset="0"/>
              <a:cs typeface="Arial" panose="020B0604020202020204" pitchFamily="34" charset="0"/>
            </a:rPr>
            <a:t>Araştırma Altyapısı</a:t>
          </a:r>
          <a:endParaRPr lang="tr-TR" sz="1800" b="1" kern="1200" dirty="0">
            <a:latin typeface="Arial" panose="020B0604020202020204" pitchFamily="34" charset="0"/>
            <a:cs typeface="Arial" panose="020B0604020202020204" pitchFamily="34" charset="0"/>
          </a:endParaRPr>
        </a:p>
      </dsp:txBody>
      <dsp:txXfrm>
        <a:off x="2334875" y="1106966"/>
        <a:ext cx="1372675" cy="1106996"/>
      </dsp:txXfrm>
    </dsp:sp>
    <dsp:sp modelId="{5C3418D4-0D8D-433E-B62E-49428310688A}">
      <dsp:nvSpPr>
        <dsp:cNvPr id="0" name=""/>
        <dsp:cNvSpPr/>
      </dsp:nvSpPr>
      <dsp:spPr>
        <a:xfrm>
          <a:off x="275863" y="575608"/>
          <a:ext cx="3719506" cy="3719506"/>
        </a:xfrm>
        <a:prstGeom prst="pie">
          <a:avLst>
            <a:gd name="adj1" fmla="val 0"/>
            <a:gd name="adj2" fmla="val 5400000"/>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latin typeface="Arial" panose="020B0604020202020204" pitchFamily="34" charset="0"/>
              <a:cs typeface="Arial" panose="020B0604020202020204" pitchFamily="34" charset="0"/>
            </a:rPr>
            <a:t>Özel Sektör Kuruluşu 3</a:t>
          </a:r>
          <a:endParaRPr lang="tr-TR" sz="1800" b="1" kern="1200" dirty="0">
            <a:latin typeface="Arial" panose="020B0604020202020204" pitchFamily="34" charset="0"/>
            <a:cs typeface="Arial" panose="020B0604020202020204" pitchFamily="34" charset="0"/>
          </a:endParaRPr>
        </a:p>
      </dsp:txBody>
      <dsp:txXfrm>
        <a:off x="2202036" y="2501781"/>
        <a:ext cx="1372675" cy="1106996"/>
      </dsp:txXfrm>
    </dsp:sp>
    <dsp:sp modelId="{352BB8D2-FB8B-4AD8-94F0-A9B0F2CFDF39}">
      <dsp:nvSpPr>
        <dsp:cNvPr id="0" name=""/>
        <dsp:cNvSpPr/>
      </dsp:nvSpPr>
      <dsp:spPr>
        <a:xfrm>
          <a:off x="275863" y="575608"/>
          <a:ext cx="3719506" cy="3719506"/>
        </a:xfrm>
        <a:prstGeom prst="pie">
          <a:avLst>
            <a:gd name="adj1" fmla="val 5400000"/>
            <a:gd name="adj2" fmla="val 10800000"/>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latin typeface="Arial" panose="020B0604020202020204" pitchFamily="34" charset="0"/>
              <a:cs typeface="Arial" panose="020B0604020202020204" pitchFamily="34" charset="0"/>
            </a:rPr>
            <a:t>Özel Sektör Kuruluşu 2</a:t>
          </a:r>
          <a:endParaRPr lang="tr-TR" sz="1800" b="1" kern="1200" dirty="0">
            <a:latin typeface="Arial" panose="020B0604020202020204" pitchFamily="34" charset="0"/>
            <a:cs typeface="Arial" panose="020B0604020202020204" pitchFamily="34" charset="0"/>
          </a:endParaRPr>
        </a:p>
      </dsp:txBody>
      <dsp:txXfrm>
        <a:off x="696521" y="2501781"/>
        <a:ext cx="1372675" cy="1106996"/>
      </dsp:txXfrm>
    </dsp:sp>
    <dsp:sp modelId="{9C84DC42-2899-4DD8-BF67-F25FDE7BE225}">
      <dsp:nvSpPr>
        <dsp:cNvPr id="0" name=""/>
        <dsp:cNvSpPr/>
      </dsp:nvSpPr>
      <dsp:spPr>
        <a:xfrm>
          <a:off x="275863" y="575608"/>
          <a:ext cx="3719506" cy="3719506"/>
        </a:xfrm>
        <a:prstGeom prst="pie">
          <a:avLst>
            <a:gd name="adj1" fmla="val 10800000"/>
            <a:gd name="adj2" fmla="val 1620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latin typeface="Arial" panose="020B0604020202020204" pitchFamily="34" charset="0"/>
              <a:cs typeface="Arial" panose="020B0604020202020204" pitchFamily="34" charset="0"/>
            </a:rPr>
            <a:t>Özel Sektör Kuruluşu 1</a:t>
          </a:r>
          <a:endParaRPr lang="tr-TR" sz="1800" b="1" kern="1200" dirty="0">
            <a:latin typeface="Arial" panose="020B0604020202020204" pitchFamily="34" charset="0"/>
            <a:cs typeface="Arial" panose="020B0604020202020204" pitchFamily="34" charset="0"/>
          </a:endParaRPr>
        </a:p>
      </dsp:txBody>
      <dsp:txXfrm>
        <a:off x="696521" y="1261946"/>
        <a:ext cx="1372675" cy="110699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2E065-8BB4-4808-A56A-A84F271B6C23}">
      <dsp:nvSpPr>
        <dsp:cNvPr id="0" name=""/>
        <dsp:cNvSpPr/>
      </dsp:nvSpPr>
      <dsp:spPr>
        <a:xfrm>
          <a:off x="460111" y="322595"/>
          <a:ext cx="3387256" cy="3387256"/>
        </a:xfrm>
        <a:prstGeom prst="pie">
          <a:avLst>
            <a:gd name="adj1" fmla="val 16200000"/>
            <a:gd name="adj2" fmla="val 54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latin typeface="Arial" panose="020B0604020202020204" pitchFamily="34" charset="0"/>
              <a:cs typeface="Arial" panose="020B0604020202020204" pitchFamily="34" charset="0"/>
            </a:rPr>
            <a:t>Özel Sektör Kuruluşu</a:t>
          </a:r>
          <a:endParaRPr lang="tr-TR" sz="1800" b="1" kern="1200" dirty="0">
            <a:latin typeface="Arial" panose="020B0604020202020204" pitchFamily="34" charset="0"/>
            <a:cs typeface="Arial" panose="020B0604020202020204" pitchFamily="34" charset="0"/>
          </a:endParaRPr>
        </a:p>
      </dsp:txBody>
      <dsp:txXfrm>
        <a:off x="2153739" y="826651"/>
        <a:ext cx="1189572" cy="2379144"/>
      </dsp:txXfrm>
    </dsp:sp>
    <dsp:sp modelId="{5C3418D4-0D8D-433E-B62E-49428310688A}">
      <dsp:nvSpPr>
        <dsp:cNvPr id="0" name=""/>
        <dsp:cNvSpPr/>
      </dsp:nvSpPr>
      <dsp:spPr>
        <a:xfrm>
          <a:off x="379462" y="322595"/>
          <a:ext cx="3387256" cy="3387256"/>
        </a:xfrm>
        <a:prstGeom prst="pie">
          <a:avLst>
            <a:gd name="adj1" fmla="val 5400000"/>
            <a:gd name="adj2" fmla="val 162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latin typeface="Arial" panose="020B0604020202020204" pitchFamily="34" charset="0"/>
              <a:cs typeface="Arial" panose="020B0604020202020204" pitchFamily="34" charset="0"/>
            </a:rPr>
            <a:t>Üniversite </a:t>
          </a:r>
        </a:p>
        <a:p>
          <a:pPr lvl="0" algn="ctr" defTabSz="800100">
            <a:lnSpc>
              <a:spcPct val="90000"/>
            </a:lnSpc>
            <a:spcBef>
              <a:spcPct val="0"/>
            </a:spcBef>
            <a:spcAft>
              <a:spcPct val="35000"/>
            </a:spcAft>
          </a:pPr>
          <a:r>
            <a:rPr lang="tr-TR" sz="1800" b="1" kern="1200" dirty="0" smtClean="0">
              <a:latin typeface="Arial" panose="020B0604020202020204" pitchFamily="34" charset="0"/>
              <a:cs typeface="Arial" panose="020B0604020202020204" pitchFamily="34" charset="0"/>
            </a:rPr>
            <a:t>-</a:t>
          </a:r>
        </a:p>
        <a:p>
          <a:pPr lvl="0" algn="ctr" defTabSz="800100">
            <a:lnSpc>
              <a:spcPct val="90000"/>
            </a:lnSpc>
            <a:spcBef>
              <a:spcPct val="0"/>
            </a:spcBef>
            <a:spcAft>
              <a:spcPct val="35000"/>
            </a:spcAft>
          </a:pPr>
          <a:r>
            <a:rPr lang="tr-TR" sz="1800" b="1" kern="1200" dirty="0" smtClean="0">
              <a:latin typeface="Arial" panose="020B0604020202020204" pitchFamily="34" charset="0"/>
              <a:cs typeface="Arial" panose="020B0604020202020204" pitchFamily="34" charset="0"/>
            </a:rPr>
            <a:t>Araştırma Altyapısı</a:t>
          </a:r>
          <a:endParaRPr lang="tr-TR" sz="1800" b="1" kern="1200" dirty="0">
            <a:latin typeface="Arial" panose="020B0604020202020204" pitchFamily="34" charset="0"/>
            <a:cs typeface="Arial" panose="020B0604020202020204" pitchFamily="34" charset="0"/>
          </a:endParaRPr>
        </a:p>
      </dsp:txBody>
      <dsp:txXfrm>
        <a:off x="863356" y="826651"/>
        <a:ext cx="1189572" cy="237914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F7252-543E-4EC2-AB02-941C171524A3}">
      <dsp:nvSpPr>
        <dsp:cNvPr id="0" name=""/>
        <dsp:cNvSpPr/>
      </dsp:nvSpPr>
      <dsp:spPr>
        <a:xfrm>
          <a:off x="6018" y="0"/>
          <a:ext cx="656194" cy="656194"/>
        </a:xfrm>
        <a:prstGeom prst="ellipse">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6D74FFF-811A-49FA-8AD1-B90D5D63E9B5}">
      <dsp:nvSpPr>
        <dsp:cNvPr id="0" name=""/>
        <dsp:cNvSpPr/>
      </dsp:nvSpPr>
      <dsp:spPr>
        <a:xfrm>
          <a:off x="71638" y="65619"/>
          <a:ext cx="524955" cy="524955"/>
        </a:xfrm>
        <a:prstGeom prst="chord">
          <a:avLst>
            <a:gd name="adj1" fmla="val 1168272"/>
            <a:gd name="adj2" fmla="val 9631728"/>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7D048E4-9F61-4A76-B2B6-F5CD5AC24CEC}">
      <dsp:nvSpPr>
        <dsp:cNvPr id="0" name=""/>
        <dsp:cNvSpPr/>
      </dsp:nvSpPr>
      <dsp:spPr>
        <a:xfrm>
          <a:off x="798921" y="656194"/>
          <a:ext cx="1941243" cy="2761486"/>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t" anchorCtr="0">
          <a:noAutofit/>
        </a:bodyPr>
        <a:lstStyle/>
        <a:p>
          <a:pPr lvl="0" algn="l" defTabSz="800100">
            <a:lnSpc>
              <a:spcPct val="90000"/>
            </a:lnSpc>
            <a:spcBef>
              <a:spcPct val="0"/>
            </a:spcBef>
            <a:spcAft>
              <a:spcPct val="35000"/>
            </a:spcAft>
          </a:pPr>
          <a:r>
            <a:rPr lang="tr-TR" sz="1800" kern="1200" dirty="0" smtClean="0"/>
            <a:t>-Doktora Öğrencileri</a:t>
          </a:r>
          <a:endParaRPr lang="tr-TR" sz="1800" kern="1200" dirty="0"/>
        </a:p>
        <a:p>
          <a:pPr lvl="0" algn="l" defTabSz="800100">
            <a:lnSpc>
              <a:spcPct val="90000"/>
            </a:lnSpc>
            <a:spcBef>
              <a:spcPct val="0"/>
            </a:spcBef>
            <a:spcAft>
              <a:spcPct val="35000"/>
            </a:spcAft>
          </a:pPr>
          <a:r>
            <a:rPr lang="tr-TR" sz="1800" kern="1200" dirty="0" smtClean="0"/>
            <a:t>-Tezli yüksek lisans sonrası için en fazla </a:t>
          </a:r>
          <a:r>
            <a:rPr lang="tr-TR" sz="1800" b="1" kern="1200" dirty="0" smtClean="0"/>
            <a:t>48 ay</a:t>
          </a:r>
          <a:endParaRPr lang="tr-TR" sz="1800" b="1" kern="1200" dirty="0"/>
        </a:p>
        <a:p>
          <a:pPr lvl="0" algn="l" defTabSz="800100">
            <a:lnSpc>
              <a:spcPct val="90000"/>
            </a:lnSpc>
            <a:spcBef>
              <a:spcPct val="0"/>
            </a:spcBef>
            <a:spcAft>
              <a:spcPct val="35000"/>
            </a:spcAft>
          </a:pPr>
          <a:r>
            <a:rPr lang="tr-TR" sz="1800" kern="1200" dirty="0" smtClean="0"/>
            <a:t>-Bütünleşik doktora için en fazla </a:t>
          </a:r>
          <a:r>
            <a:rPr lang="tr-TR" sz="1800" b="1" kern="1200" dirty="0" smtClean="0"/>
            <a:t>60 ay</a:t>
          </a:r>
          <a:endParaRPr lang="tr-TR" sz="1800" b="1" kern="1200" dirty="0"/>
        </a:p>
      </dsp:txBody>
      <dsp:txXfrm>
        <a:off x="798921" y="656194"/>
        <a:ext cx="1941243" cy="2761486"/>
      </dsp:txXfrm>
    </dsp:sp>
    <dsp:sp modelId="{2F8A4105-6B55-41A0-9C28-E035C18A4233}">
      <dsp:nvSpPr>
        <dsp:cNvPr id="0" name=""/>
        <dsp:cNvSpPr/>
      </dsp:nvSpPr>
      <dsp:spPr>
        <a:xfrm>
          <a:off x="798921" y="0"/>
          <a:ext cx="1941243" cy="656194"/>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b" anchorCtr="0">
          <a:noAutofit/>
        </a:bodyPr>
        <a:lstStyle/>
        <a:p>
          <a:pPr lvl="0" algn="l" defTabSz="1066800">
            <a:lnSpc>
              <a:spcPct val="90000"/>
            </a:lnSpc>
            <a:spcBef>
              <a:spcPct val="0"/>
            </a:spcBef>
            <a:spcAft>
              <a:spcPct val="35000"/>
            </a:spcAft>
          </a:pPr>
          <a:r>
            <a:rPr lang="tr-TR" sz="2400" b="1" kern="1200" dirty="0" smtClean="0"/>
            <a:t>Burs</a:t>
          </a:r>
          <a:endParaRPr lang="tr-TR" sz="2400" b="1" kern="1200" dirty="0"/>
        </a:p>
      </dsp:txBody>
      <dsp:txXfrm>
        <a:off x="798921" y="0"/>
        <a:ext cx="1941243" cy="656194"/>
      </dsp:txXfrm>
    </dsp:sp>
    <dsp:sp modelId="{91326A13-CABD-40EC-B625-7B53075E2E80}">
      <dsp:nvSpPr>
        <dsp:cNvPr id="0" name=""/>
        <dsp:cNvSpPr/>
      </dsp:nvSpPr>
      <dsp:spPr>
        <a:xfrm>
          <a:off x="2876871" y="0"/>
          <a:ext cx="656194" cy="656194"/>
        </a:xfrm>
        <a:prstGeom prst="ellipse">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BB4A210-43C3-4283-A436-83B2738373AE}">
      <dsp:nvSpPr>
        <dsp:cNvPr id="0" name=""/>
        <dsp:cNvSpPr/>
      </dsp:nvSpPr>
      <dsp:spPr>
        <a:xfrm>
          <a:off x="2942490" y="65619"/>
          <a:ext cx="524955" cy="524955"/>
        </a:xfrm>
        <a:prstGeom prst="chord">
          <a:avLst>
            <a:gd name="adj1" fmla="val 20431728"/>
            <a:gd name="adj2" fmla="val 11968272"/>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5949131-BF6B-40F8-810A-0C46C70B4BDB}">
      <dsp:nvSpPr>
        <dsp:cNvPr id="0" name=""/>
        <dsp:cNvSpPr/>
      </dsp:nvSpPr>
      <dsp:spPr>
        <a:xfrm>
          <a:off x="3669773" y="656194"/>
          <a:ext cx="1941243" cy="2761486"/>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t" anchorCtr="0">
          <a:noAutofit/>
        </a:bodyPr>
        <a:lstStyle/>
        <a:p>
          <a:pPr lvl="0" algn="l" defTabSz="800100">
            <a:lnSpc>
              <a:spcPct val="90000"/>
            </a:lnSpc>
            <a:spcBef>
              <a:spcPct val="0"/>
            </a:spcBef>
            <a:spcAft>
              <a:spcPct val="35000"/>
            </a:spcAft>
          </a:pPr>
          <a:r>
            <a:rPr lang="tr-TR" sz="1800" kern="1200" dirty="0" smtClean="0"/>
            <a:t>-Proje Yöneticisi ve Akademik Tez Danışmanlar</a:t>
          </a:r>
        </a:p>
        <a:p>
          <a:pPr lvl="0" algn="l" defTabSz="800100">
            <a:lnSpc>
              <a:spcPct val="90000"/>
            </a:lnSpc>
            <a:spcBef>
              <a:spcPct val="0"/>
            </a:spcBef>
            <a:spcAft>
              <a:spcPct val="35000"/>
            </a:spcAft>
          </a:pPr>
          <a:r>
            <a:rPr lang="tr-TR" sz="1800" kern="1200" dirty="0" smtClean="0"/>
            <a:t>-Proje yöneticisi için en fazla </a:t>
          </a:r>
          <a:r>
            <a:rPr lang="tr-TR" sz="1800" b="1" kern="1200" dirty="0" smtClean="0"/>
            <a:t>96 ay</a:t>
          </a:r>
        </a:p>
        <a:p>
          <a:pPr lvl="0" algn="l" defTabSz="800100">
            <a:lnSpc>
              <a:spcPct val="90000"/>
            </a:lnSpc>
            <a:spcBef>
              <a:spcPct val="0"/>
            </a:spcBef>
            <a:spcAft>
              <a:spcPct val="35000"/>
            </a:spcAft>
          </a:pPr>
          <a:r>
            <a:rPr lang="tr-TR" sz="1800" kern="1200" dirty="0" smtClean="0"/>
            <a:t>-Akademik danışmanlar için</a:t>
          </a:r>
          <a:r>
            <a:rPr lang="tr-TR" sz="1800" b="1" kern="1200" dirty="0" smtClean="0"/>
            <a:t> tez dönemi ile sınırlı </a:t>
          </a:r>
        </a:p>
        <a:p>
          <a:pPr lvl="0" algn="l" defTabSz="800100">
            <a:lnSpc>
              <a:spcPct val="90000"/>
            </a:lnSpc>
            <a:spcBef>
              <a:spcPct val="0"/>
            </a:spcBef>
            <a:spcAft>
              <a:spcPct val="35000"/>
            </a:spcAft>
          </a:pPr>
          <a:endParaRPr lang="tr-TR" sz="1800" kern="1200" dirty="0"/>
        </a:p>
      </dsp:txBody>
      <dsp:txXfrm>
        <a:off x="3669773" y="656194"/>
        <a:ext cx="1941243" cy="2761486"/>
      </dsp:txXfrm>
    </dsp:sp>
    <dsp:sp modelId="{489222FC-1F12-41BB-A9FA-54DBA6F90C99}">
      <dsp:nvSpPr>
        <dsp:cNvPr id="0" name=""/>
        <dsp:cNvSpPr/>
      </dsp:nvSpPr>
      <dsp:spPr>
        <a:xfrm>
          <a:off x="3669773" y="0"/>
          <a:ext cx="1941243" cy="656194"/>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b" anchorCtr="0">
          <a:noAutofit/>
        </a:bodyPr>
        <a:lstStyle/>
        <a:p>
          <a:pPr lvl="0" algn="l" defTabSz="1066800">
            <a:lnSpc>
              <a:spcPct val="90000"/>
            </a:lnSpc>
            <a:spcBef>
              <a:spcPct val="0"/>
            </a:spcBef>
            <a:spcAft>
              <a:spcPct val="35000"/>
            </a:spcAft>
          </a:pPr>
          <a:r>
            <a:rPr lang="tr-TR" sz="2400" b="1" kern="1200" dirty="0" smtClean="0"/>
            <a:t>PTİ</a:t>
          </a:r>
          <a:endParaRPr lang="tr-TR" sz="2400" b="1" kern="1200" dirty="0"/>
        </a:p>
      </dsp:txBody>
      <dsp:txXfrm>
        <a:off x="3669773" y="0"/>
        <a:ext cx="1941243" cy="656194"/>
      </dsp:txXfrm>
    </dsp:sp>
    <dsp:sp modelId="{11917F02-D315-4DC6-B45B-C2D83A4D7A13}">
      <dsp:nvSpPr>
        <dsp:cNvPr id="0" name=""/>
        <dsp:cNvSpPr/>
      </dsp:nvSpPr>
      <dsp:spPr>
        <a:xfrm>
          <a:off x="5747723" y="0"/>
          <a:ext cx="656194" cy="656194"/>
        </a:xfrm>
        <a:prstGeom prst="ellipse">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02DDBA8-D994-41C9-8788-CCB9FADC5FD9}">
      <dsp:nvSpPr>
        <dsp:cNvPr id="0" name=""/>
        <dsp:cNvSpPr/>
      </dsp:nvSpPr>
      <dsp:spPr>
        <a:xfrm>
          <a:off x="5813343" y="65619"/>
          <a:ext cx="524955" cy="524955"/>
        </a:xfrm>
        <a:prstGeom prst="chord">
          <a:avLst>
            <a:gd name="adj1" fmla="val 16200000"/>
            <a:gd name="adj2" fmla="val 1620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5940C23-0A55-49F0-836E-A897AB9EF758}">
      <dsp:nvSpPr>
        <dsp:cNvPr id="0" name=""/>
        <dsp:cNvSpPr/>
      </dsp:nvSpPr>
      <dsp:spPr>
        <a:xfrm>
          <a:off x="6540625" y="656194"/>
          <a:ext cx="1941243" cy="2761486"/>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t" anchorCtr="0">
          <a:noAutofit/>
        </a:bodyPr>
        <a:lstStyle/>
        <a:p>
          <a:pPr lvl="0" algn="l" defTabSz="800100">
            <a:lnSpc>
              <a:spcPct val="90000"/>
            </a:lnSpc>
            <a:spcBef>
              <a:spcPct val="0"/>
            </a:spcBef>
            <a:spcAft>
              <a:spcPct val="35000"/>
            </a:spcAft>
          </a:pPr>
          <a:r>
            <a:rPr lang="tr-TR" sz="1800" kern="1200" dirty="0" smtClean="0"/>
            <a:t>-Özel Sektör Kuruluşları</a:t>
          </a:r>
        </a:p>
        <a:p>
          <a:pPr lvl="0" algn="l" defTabSz="800100">
            <a:lnSpc>
              <a:spcPct val="90000"/>
            </a:lnSpc>
            <a:spcBef>
              <a:spcPct val="0"/>
            </a:spcBef>
            <a:spcAft>
              <a:spcPct val="35000"/>
            </a:spcAft>
          </a:pPr>
          <a:r>
            <a:rPr lang="tr-TR" sz="1800" kern="1200" dirty="0" smtClean="0"/>
            <a:t>-Öğrencinin doktora eğitiminden mezuniyeti sonrası </a:t>
          </a:r>
          <a:r>
            <a:rPr lang="tr-TR" sz="1800" b="1" kern="1200" dirty="0" smtClean="0"/>
            <a:t>en fazla 36 ay</a:t>
          </a:r>
        </a:p>
        <a:p>
          <a:pPr lvl="0" algn="l" defTabSz="800100">
            <a:lnSpc>
              <a:spcPct val="90000"/>
            </a:lnSpc>
            <a:spcBef>
              <a:spcPct val="0"/>
            </a:spcBef>
            <a:spcAft>
              <a:spcPct val="35000"/>
            </a:spcAft>
          </a:pPr>
          <a:endParaRPr lang="tr-TR" sz="1800" kern="1200" dirty="0"/>
        </a:p>
      </dsp:txBody>
      <dsp:txXfrm>
        <a:off x="6540625" y="656194"/>
        <a:ext cx="1941243" cy="2761486"/>
      </dsp:txXfrm>
    </dsp:sp>
    <dsp:sp modelId="{C0CFA893-09BD-42FC-924D-447C8CF5049F}">
      <dsp:nvSpPr>
        <dsp:cNvPr id="0" name=""/>
        <dsp:cNvSpPr/>
      </dsp:nvSpPr>
      <dsp:spPr>
        <a:xfrm>
          <a:off x="6540625" y="0"/>
          <a:ext cx="1941243" cy="656194"/>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0800" tIns="50800" rIns="50800" bIns="50800" numCol="1" spcCol="1270" anchor="b" anchorCtr="0">
          <a:noAutofit/>
        </a:bodyPr>
        <a:lstStyle/>
        <a:p>
          <a:pPr lvl="0" algn="l" defTabSz="889000">
            <a:lnSpc>
              <a:spcPct val="90000"/>
            </a:lnSpc>
            <a:spcBef>
              <a:spcPct val="0"/>
            </a:spcBef>
            <a:spcAft>
              <a:spcPct val="35000"/>
            </a:spcAft>
          </a:pPr>
          <a:r>
            <a:rPr lang="tr-TR" sz="2000" b="1" kern="1200" dirty="0" smtClean="0"/>
            <a:t>İstihdam Desteği</a:t>
          </a:r>
          <a:endParaRPr lang="tr-TR" sz="2000" b="1" kern="1200" dirty="0"/>
        </a:p>
      </dsp:txBody>
      <dsp:txXfrm>
        <a:off x="6540625" y="0"/>
        <a:ext cx="1941243" cy="65619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E36A5-4E2C-426B-A283-5B66A6E24A84}">
      <dsp:nvSpPr>
        <dsp:cNvPr id="0" name=""/>
        <dsp:cNvSpPr/>
      </dsp:nvSpPr>
      <dsp:spPr>
        <a:xfrm>
          <a:off x="0" y="4511769"/>
          <a:ext cx="8612579" cy="0"/>
        </a:xfrm>
        <a:prstGeom prst="line">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91E95ED-332E-45B5-8AD5-90D3937FDB31}">
      <dsp:nvSpPr>
        <dsp:cNvPr id="0" name=""/>
        <dsp:cNvSpPr/>
      </dsp:nvSpPr>
      <dsp:spPr>
        <a:xfrm>
          <a:off x="0" y="2573892"/>
          <a:ext cx="8612579" cy="0"/>
        </a:xfrm>
        <a:prstGeom prst="line">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F267286-B7E2-4506-BE97-6C8798A26F0A}">
      <dsp:nvSpPr>
        <dsp:cNvPr id="0" name=""/>
        <dsp:cNvSpPr/>
      </dsp:nvSpPr>
      <dsp:spPr>
        <a:xfrm>
          <a:off x="0" y="636016"/>
          <a:ext cx="8612579" cy="0"/>
        </a:xfrm>
        <a:prstGeom prst="line">
          <a:avLst/>
        </a:pr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0BEACAC-65DB-4C46-992C-98A7D62C684C}">
      <dsp:nvSpPr>
        <dsp:cNvPr id="0" name=""/>
        <dsp:cNvSpPr/>
      </dsp:nvSpPr>
      <dsp:spPr>
        <a:xfrm>
          <a:off x="2239270" y="709"/>
          <a:ext cx="6373308" cy="635306"/>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6195" tIns="36195" rIns="36195" bIns="36195" numCol="1" spcCol="1270" anchor="ctr" anchorCtr="0">
          <a:noAutofit/>
        </a:bodyPr>
        <a:lstStyle/>
        <a:p>
          <a:pPr lvl="0" algn="l" defTabSz="844550">
            <a:lnSpc>
              <a:spcPct val="90000"/>
            </a:lnSpc>
            <a:spcBef>
              <a:spcPct val="0"/>
            </a:spcBef>
            <a:spcAft>
              <a:spcPct val="35000"/>
            </a:spcAft>
          </a:pPr>
          <a:r>
            <a:rPr lang="tr-TR" sz="1900" b="1" kern="1200" dirty="0" smtClean="0"/>
            <a:t>Üniversite veya Araştırma Altyapısı</a:t>
          </a:r>
          <a:endParaRPr lang="tr-TR" sz="1900" b="1" kern="1200" dirty="0"/>
        </a:p>
      </dsp:txBody>
      <dsp:txXfrm>
        <a:off x="2239270" y="709"/>
        <a:ext cx="6373308" cy="635306"/>
      </dsp:txXfrm>
    </dsp:sp>
    <dsp:sp modelId="{C5FE63F0-B3E5-4D06-9F83-6ABA2666698A}">
      <dsp:nvSpPr>
        <dsp:cNvPr id="0" name=""/>
        <dsp:cNvSpPr/>
      </dsp:nvSpPr>
      <dsp:spPr>
        <a:xfrm>
          <a:off x="0" y="709"/>
          <a:ext cx="2239270" cy="635306"/>
        </a:xfrm>
        <a:prstGeom prst="round2SameRect">
          <a:avLst>
            <a:gd name="adj1" fmla="val 1667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tr-TR" sz="1900" b="1" kern="1200" dirty="0" smtClean="0"/>
            <a:t>Proje Yöneticisi Kurum</a:t>
          </a:r>
          <a:endParaRPr lang="tr-TR" sz="1900" b="1" kern="1200" dirty="0"/>
        </a:p>
      </dsp:txBody>
      <dsp:txXfrm>
        <a:off x="31019" y="31728"/>
        <a:ext cx="2177232" cy="604287"/>
      </dsp:txXfrm>
    </dsp:sp>
    <dsp:sp modelId="{957B193D-B341-4A17-9279-F93B75913FC2}">
      <dsp:nvSpPr>
        <dsp:cNvPr id="0" name=""/>
        <dsp:cNvSpPr/>
      </dsp:nvSpPr>
      <dsp:spPr>
        <a:xfrm>
          <a:off x="0" y="636016"/>
          <a:ext cx="8612579" cy="1270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55650">
            <a:lnSpc>
              <a:spcPct val="90000"/>
            </a:lnSpc>
            <a:spcBef>
              <a:spcPct val="0"/>
            </a:spcBef>
            <a:spcAft>
              <a:spcPct val="15000"/>
            </a:spcAft>
            <a:buChar char="••"/>
          </a:pPr>
          <a:endParaRPr lang="tr-TR" sz="17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tr-TR" sz="1600" kern="1200" dirty="0" smtClean="0">
              <a:latin typeface="Arial" panose="020B0604020202020204" pitchFamily="34" charset="0"/>
              <a:cs typeface="Arial" panose="020B0604020202020204" pitchFamily="34" charset="0"/>
            </a:rPr>
            <a:t>Programa başvuru proje yöneticisi kurum tarafından yapılır.</a:t>
          </a:r>
          <a:endParaRPr lang="tr-TR"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tr-TR" sz="1600" b="1" kern="1200" dirty="0" smtClean="0">
              <a:latin typeface="Arial" panose="020B0604020202020204" pitchFamily="34" charset="0"/>
              <a:cs typeface="Arial" panose="020B0604020202020204" pitchFamily="34" charset="0"/>
            </a:rPr>
            <a:t>Proje yöneticisi kurum: </a:t>
          </a:r>
          <a:r>
            <a:rPr lang="tr-TR" sz="1600" kern="1200" dirty="0" smtClean="0">
              <a:latin typeface="Arial" panose="020B0604020202020204" pitchFamily="34" charset="0"/>
              <a:cs typeface="Arial" panose="020B0604020202020204" pitchFamily="34" charset="0"/>
            </a:rPr>
            <a:t>Üniversiteler veya 6550 sayılı Araştırma Altyapılarının Desteklenmesine Dair Kanun kapsamında </a:t>
          </a:r>
          <a:r>
            <a:rPr lang="tr-TR" sz="1600" b="1" kern="1200" dirty="0" smtClean="0">
              <a:latin typeface="Arial" panose="020B0604020202020204" pitchFamily="34" charset="0"/>
              <a:cs typeface="Arial" panose="020B0604020202020204" pitchFamily="34" charset="0"/>
            </a:rPr>
            <a:t>yeterlik almış araştırma altyapıları</a:t>
          </a:r>
          <a:endParaRPr lang="tr-TR" sz="1600" b="1" kern="1200" dirty="0">
            <a:latin typeface="Arial" panose="020B0604020202020204" pitchFamily="34" charset="0"/>
            <a:cs typeface="Arial" panose="020B0604020202020204" pitchFamily="34" charset="0"/>
          </a:endParaRPr>
        </a:p>
      </dsp:txBody>
      <dsp:txXfrm>
        <a:off x="0" y="636016"/>
        <a:ext cx="8612579" cy="1270804"/>
      </dsp:txXfrm>
    </dsp:sp>
    <dsp:sp modelId="{0E888136-3D61-439B-A3F7-58620F068B0E}">
      <dsp:nvSpPr>
        <dsp:cNvPr id="0" name=""/>
        <dsp:cNvSpPr/>
      </dsp:nvSpPr>
      <dsp:spPr>
        <a:xfrm>
          <a:off x="2239270" y="1938585"/>
          <a:ext cx="6373308" cy="635306"/>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6195" tIns="36195" rIns="36195" bIns="36195" numCol="1" spcCol="1270" anchor="ctr" anchorCtr="0">
          <a:noAutofit/>
        </a:bodyPr>
        <a:lstStyle/>
        <a:p>
          <a:pPr lvl="0" algn="l" defTabSz="844550">
            <a:lnSpc>
              <a:spcPct val="90000"/>
            </a:lnSpc>
            <a:spcBef>
              <a:spcPct val="0"/>
            </a:spcBef>
            <a:spcAft>
              <a:spcPct val="35000"/>
            </a:spcAft>
          </a:pPr>
          <a:r>
            <a:rPr lang="tr-TR" sz="1900" b="1" kern="1200" dirty="0" smtClean="0"/>
            <a:t>Üniversite ve Özel Sektör Kuruluşu/Kuruluşları Arasında İmzalanmalıdır.</a:t>
          </a:r>
          <a:endParaRPr lang="tr-TR" sz="1900" b="1" kern="1200" dirty="0"/>
        </a:p>
      </dsp:txBody>
      <dsp:txXfrm>
        <a:off x="2239270" y="1938585"/>
        <a:ext cx="6373308" cy="635306"/>
      </dsp:txXfrm>
    </dsp:sp>
    <dsp:sp modelId="{5C25669C-4420-4F7C-A8E2-A62B87635CC3}">
      <dsp:nvSpPr>
        <dsp:cNvPr id="0" name=""/>
        <dsp:cNvSpPr/>
      </dsp:nvSpPr>
      <dsp:spPr>
        <a:xfrm>
          <a:off x="0" y="1938585"/>
          <a:ext cx="2239270" cy="635306"/>
        </a:xfrm>
        <a:prstGeom prst="round2SameRect">
          <a:avLst>
            <a:gd name="adj1" fmla="val 16670"/>
            <a:gd name="adj2" fmla="val 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tr-TR" sz="1900" b="1" kern="1200" dirty="0" smtClean="0"/>
            <a:t>Protokol 1  </a:t>
          </a:r>
          <a:endParaRPr lang="tr-TR" sz="1900" b="1" kern="1200" dirty="0"/>
        </a:p>
      </dsp:txBody>
      <dsp:txXfrm>
        <a:off x="31019" y="1969604"/>
        <a:ext cx="2177232" cy="604287"/>
      </dsp:txXfrm>
    </dsp:sp>
    <dsp:sp modelId="{93152E19-6189-4DC1-9580-9474CAAAA444}">
      <dsp:nvSpPr>
        <dsp:cNvPr id="0" name=""/>
        <dsp:cNvSpPr/>
      </dsp:nvSpPr>
      <dsp:spPr>
        <a:xfrm>
          <a:off x="0" y="2573892"/>
          <a:ext cx="8612579" cy="1270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228600" lvl="1" indent="-228600" algn="l" defTabSz="889000">
            <a:lnSpc>
              <a:spcPct val="90000"/>
            </a:lnSpc>
            <a:spcBef>
              <a:spcPct val="0"/>
            </a:spcBef>
            <a:spcAft>
              <a:spcPct val="15000"/>
            </a:spcAft>
            <a:buChar char="••"/>
          </a:pPr>
          <a:endParaRPr lang="tr-TR"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tr-TR" sz="2000" kern="1200" dirty="0" smtClean="0">
              <a:latin typeface="Arial" panose="020B0604020202020204" pitchFamily="34" charset="0"/>
              <a:cs typeface="Arial" panose="020B0604020202020204" pitchFamily="34" charset="0"/>
            </a:rPr>
            <a:t>Doktora programı kapsamında eğitim verilmesi planlanan </a:t>
          </a:r>
          <a:r>
            <a:rPr lang="tr-TR" sz="2000" b="1" kern="1200" dirty="0" smtClean="0">
              <a:latin typeface="Arial" panose="020B0604020202020204" pitchFamily="34" charset="0"/>
              <a:cs typeface="Arial" panose="020B0604020202020204" pitchFamily="34" charset="0"/>
            </a:rPr>
            <a:t>öğrenci sayısı</a:t>
          </a:r>
          <a:r>
            <a:rPr lang="tr-TR" sz="2000" kern="1200" dirty="0" smtClean="0">
              <a:latin typeface="Arial" panose="020B0604020202020204" pitchFamily="34" charset="0"/>
              <a:cs typeface="Arial" panose="020B0604020202020204" pitchFamily="34" charset="0"/>
            </a:rPr>
            <a:t>, </a:t>
          </a:r>
          <a:endParaRPr lang="tr-TR"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tr-TR" sz="2000" kern="1200" dirty="0" smtClean="0">
              <a:latin typeface="Arial" panose="020B0604020202020204" pitchFamily="34" charset="0"/>
              <a:cs typeface="Arial" panose="020B0604020202020204" pitchFamily="34" charset="0"/>
            </a:rPr>
            <a:t>Eğitim verilecek </a:t>
          </a:r>
          <a:r>
            <a:rPr lang="tr-TR" sz="2000" b="1" kern="1200" dirty="0" smtClean="0">
              <a:latin typeface="Arial" panose="020B0604020202020204" pitchFamily="34" charset="0"/>
              <a:cs typeface="Arial" panose="020B0604020202020204" pitchFamily="34" charset="0"/>
            </a:rPr>
            <a:t>ihtisas alanları</a:t>
          </a:r>
          <a:endParaRPr lang="tr-TR" sz="2000" kern="1200" dirty="0">
            <a:latin typeface="Arial" panose="020B0604020202020204" pitchFamily="34" charset="0"/>
            <a:cs typeface="Arial" panose="020B0604020202020204" pitchFamily="34" charset="0"/>
          </a:endParaRPr>
        </a:p>
      </dsp:txBody>
      <dsp:txXfrm>
        <a:off x="0" y="2573892"/>
        <a:ext cx="8612579" cy="1270804"/>
      </dsp:txXfrm>
    </dsp:sp>
    <dsp:sp modelId="{E723219E-2AD0-4B50-A411-7EA86B12396C}">
      <dsp:nvSpPr>
        <dsp:cNvPr id="0" name=""/>
        <dsp:cNvSpPr/>
      </dsp:nvSpPr>
      <dsp:spPr>
        <a:xfrm>
          <a:off x="2239270" y="3876462"/>
          <a:ext cx="6373308" cy="635306"/>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6195" tIns="36195" rIns="36195" bIns="36195" numCol="1" spcCol="1270" anchor="ctr" anchorCtr="0">
          <a:noAutofit/>
        </a:bodyPr>
        <a:lstStyle/>
        <a:p>
          <a:pPr lvl="0" algn="l" defTabSz="844550">
            <a:lnSpc>
              <a:spcPct val="90000"/>
            </a:lnSpc>
            <a:spcBef>
              <a:spcPct val="0"/>
            </a:spcBef>
            <a:spcAft>
              <a:spcPct val="35000"/>
            </a:spcAft>
          </a:pPr>
          <a:r>
            <a:rPr lang="tr-TR" sz="1900" b="1" kern="1200" dirty="0" smtClean="0">
              <a:latin typeface="+mj-lt"/>
              <a:cs typeface="Arial" panose="020B0604020202020204" pitchFamily="34" charset="0"/>
            </a:rPr>
            <a:t>Programa araştırma altyapısı başvuru yapıyor ise gereklidir.</a:t>
          </a:r>
          <a:endParaRPr lang="tr-TR" sz="1900" b="1" kern="1200" dirty="0">
            <a:latin typeface="+mj-lt"/>
          </a:endParaRPr>
        </a:p>
      </dsp:txBody>
      <dsp:txXfrm>
        <a:off x="2239270" y="3876462"/>
        <a:ext cx="6373308" cy="635306"/>
      </dsp:txXfrm>
    </dsp:sp>
    <dsp:sp modelId="{78A90F32-C4B2-4A5D-BD8B-81AAF9D21C7A}">
      <dsp:nvSpPr>
        <dsp:cNvPr id="0" name=""/>
        <dsp:cNvSpPr/>
      </dsp:nvSpPr>
      <dsp:spPr>
        <a:xfrm>
          <a:off x="0" y="3876462"/>
          <a:ext cx="2239270" cy="635306"/>
        </a:xfrm>
        <a:prstGeom prst="round2SameRect">
          <a:avLst>
            <a:gd name="adj1" fmla="val 1667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tr-TR" sz="1900" kern="1200" dirty="0" smtClean="0"/>
            <a:t>Protokol 2</a:t>
          </a:r>
          <a:endParaRPr lang="tr-TR" sz="1900" kern="1200" dirty="0"/>
        </a:p>
      </dsp:txBody>
      <dsp:txXfrm>
        <a:off x="31019" y="3907481"/>
        <a:ext cx="2177232" cy="604287"/>
      </dsp:txXfrm>
    </dsp:sp>
    <dsp:sp modelId="{4DF864F0-D4A0-47A6-BEE6-928C34611A09}">
      <dsp:nvSpPr>
        <dsp:cNvPr id="0" name=""/>
        <dsp:cNvSpPr/>
      </dsp:nvSpPr>
      <dsp:spPr>
        <a:xfrm>
          <a:off x="0" y="4511769"/>
          <a:ext cx="8612579" cy="1270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228600" lvl="1" indent="-228600" algn="l" defTabSz="889000">
            <a:lnSpc>
              <a:spcPct val="90000"/>
            </a:lnSpc>
            <a:spcBef>
              <a:spcPct val="0"/>
            </a:spcBef>
            <a:spcAft>
              <a:spcPct val="15000"/>
            </a:spcAft>
            <a:buChar char="••"/>
          </a:pPr>
          <a:endParaRPr lang="tr-TR" sz="2000" kern="1200" dirty="0"/>
        </a:p>
        <a:p>
          <a:pPr marL="228600" lvl="1" indent="-228600" algn="l" defTabSz="889000">
            <a:lnSpc>
              <a:spcPct val="90000"/>
            </a:lnSpc>
            <a:spcBef>
              <a:spcPct val="0"/>
            </a:spcBef>
            <a:spcAft>
              <a:spcPct val="15000"/>
            </a:spcAft>
            <a:buChar char="••"/>
          </a:pPr>
          <a:r>
            <a:rPr lang="tr-TR" sz="2000" b="1" kern="1200" dirty="0" smtClean="0">
              <a:latin typeface="Arial" panose="020B0604020202020204" pitchFamily="34" charset="0"/>
              <a:cs typeface="Arial" panose="020B0604020202020204" pitchFamily="34" charset="0"/>
            </a:rPr>
            <a:t>Araştırma altyapılarının</a:t>
          </a:r>
          <a:r>
            <a:rPr lang="tr-TR" sz="2000" kern="1200" dirty="0" smtClean="0">
              <a:latin typeface="Arial" panose="020B0604020202020204" pitchFamily="34" charset="0"/>
              <a:cs typeface="Arial" panose="020B0604020202020204" pitchFamily="34" charset="0"/>
            </a:rPr>
            <a:t>, proje kapsamında doktora </a:t>
          </a:r>
          <a:r>
            <a:rPr lang="tr-TR" sz="2000" b="1" kern="1200" dirty="0" err="1" smtClean="0">
              <a:latin typeface="Arial" panose="020B0604020202020204" pitchFamily="34" charset="0"/>
              <a:cs typeface="Arial" panose="020B0604020202020204" pitchFamily="34" charset="0"/>
            </a:rPr>
            <a:t>bursiyerlerinin</a:t>
          </a:r>
          <a:r>
            <a:rPr lang="tr-TR" sz="2000" b="1" kern="1200" dirty="0" smtClean="0">
              <a:latin typeface="Arial" panose="020B0604020202020204" pitchFamily="34" charset="0"/>
              <a:cs typeface="Arial" panose="020B0604020202020204" pitchFamily="34" charset="0"/>
            </a:rPr>
            <a:t> eğitim görmesinin planlandığı üniversite </a:t>
          </a:r>
          <a:r>
            <a:rPr lang="tr-TR" sz="2000" kern="1200" dirty="0" smtClean="0">
              <a:latin typeface="Arial" panose="020B0604020202020204" pitchFamily="34" charset="0"/>
              <a:cs typeface="Arial" panose="020B0604020202020204" pitchFamily="34" charset="0"/>
            </a:rPr>
            <a:t>ile </a:t>
          </a:r>
          <a:r>
            <a:rPr lang="tr-TR" sz="2000" b="1" kern="1200" dirty="0" smtClean="0">
              <a:latin typeface="Arial" panose="020B0604020202020204" pitchFamily="34" charset="0"/>
              <a:cs typeface="Arial" panose="020B0604020202020204" pitchFamily="34" charset="0"/>
            </a:rPr>
            <a:t>protokol yapmış olması</a:t>
          </a:r>
          <a:endParaRPr lang="tr-TR" sz="2000" kern="1200" dirty="0"/>
        </a:p>
      </dsp:txBody>
      <dsp:txXfrm>
        <a:off x="0" y="4511769"/>
        <a:ext cx="8612579" cy="127080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F5288-00A8-4C69-9F26-C5FBD57DFFED}">
      <dsp:nvSpPr>
        <dsp:cNvPr id="0" name=""/>
        <dsp:cNvSpPr/>
      </dsp:nvSpPr>
      <dsp:spPr>
        <a:xfrm>
          <a:off x="0" y="2818"/>
          <a:ext cx="8372105" cy="0"/>
        </a:xfrm>
        <a:prstGeom prst="line">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9EB97C-2524-4251-8F6B-244C53263DFC}">
      <dsp:nvSpPr>
        <dsp:cNvPr id="0" name=""/>
        <dsp:cNvSpPr/>
      </dsp:nvSpPr>
      <dsp:spPr>
        <a:xfrm>
          <a:off x="0" y="5636"/>
          <a:ext cx="1011316" cy="5765771"/>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vert270"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b="1" kern="1200" dirty="0" smtClean="0"/>
            <a:t>Doktora </a:t>
          </a:r>
          <a:r>
            <a:rPr lang="tr-TR" sz="3600" b="1" kern="1200" dirty="0" err="1" smtClean="0"/>
            <a:t>Bursiyeri</a:t>
          </a:r>
          <a:r>
            <a:rPr lang="tr-TR" sz="3600" b="1" kern="1200" dirty="0" smtClean="0"/>
            <a:t> Olabilme Koşulları</a:t>
          </a:r>
          <a:endParaRPr lang="tr-TR" sz="3600" b="1" kern="1200" dirty="0"/>
        </a:p>
      </dsp:txBody>
      <dsp:txXfrm>
        <a:off x="0" y="5636"/>
        <a:ext cx="1011316" cy="5765771"/>
      </dsp:txXfrm>
    </dsp:sp>
    <dsp:sp modelId="{8185A376-8D5B-4529-897B-C9B8B08B43BA}">
      <dsp:nvSpPr>
        <dsp:cNvPr id="0" name=""/>
        <dsp:cNvSpPr/>
      </dsp:nvSpPr>
      <dsp:spPr>
        <a:xfrm>
          <a:off x="1136898" y="48215"/>
          <a:ext cx="6572102" cy="90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kumimoji="0" lang="tr-TR" altLang="tr-TR" sz="1600" b="0" i="0" u="none" strike="noStrike" kern="1200" cap="none" normalizeH="0" baseline="0" dirty="0" smtClean="0">
              <a:ln/>
              <a:effectLst/>
              <a:latin typeface="Arial" pitchFamily="34" charset="0"/>
              <a:ea typeface="Times New Roman" pitchFamily="18" charset="0"/>
              <a:cs typeface="Arial" pitchFamily="34" charset="0"/>
            </a:rPr>
            <a:t>Doktora programı için tezli yüksek lisans derecesine sahip olmak</a:t>
          </a:r>
        </a:p>
        <a:p>
          <a:pPr lvl="0" algn="l" defTabSz="711200">
            <a:lnSpc>
              <a:spcPct val="90000"/>
            </a:lnSpc>
            <a:spcBef>
              <a:spcPct val="0"/>
            </a:spcBef>
            <a:spcAft>
              <a:spcPct val="35000"/>
            </a:spcAft>
          </a:pPr>
          <a:r>
            <a:rPr kumimoji="0" lang="tr-TR" altLang="tr-TR" sz="1600" b="0" i="0" u="none" strike="noStrike" kern="1200" cap="none" normalizeH="0" baseline="0" dirty="0" smtClean="0">
              <a:ln/>
              <a:effectLst/>
              <a:latin typeface="Arial" pitchFamily="34" charset="0"/>
              <a:ea typeface="Times New Roman" pitchFamily="18" charset="0"/>
              <a:cs typeface="Arial" pitchFamily="34" charset="0"/>
            </a:rPr>
            <a:t>Bütünleşik doktora programı için lisans derecesine sahip olmak</a:t>
          </a:r>
          <a:endParaRPr lang="tr-TR" sz="1600" b="0" kern="1200" dirty="0"/>
        </a:p>
      </dsp:txBody>
      <dsp:txXfrm>
        <a:off x="1136898" y="48215"/>
        <a:ext cx="6572102" cy="907940"/>
      </dsp:txXfrm>
    </dsp:sp>
    <dsp:sp modelId="{FBF13E4D-6784-4DAF-8AA1-6193FBBC4C76}">
      <dsp:nvSpPr>
        <dsp:cNvPr id="0" name=""/>
        <dsp:cNvSpPr/>
      </dsp:nvSpPr>
      <dsp:spPr>
        <a:xfrm>
          <a:off x="1011316" y="956155"/>
          <a:ext cx="669768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EEF721-E492-41B3-B6FC-F3314B83ECB0}">
      <dsp:nvSpPr>
        <dsp:cNvPr id="0" name=""/>
        <dsp:cNvSpPr/>
      </dsp:nvSpPr>
      <dsp:spPr>
        <a:xfrm>
          <a:off x="1136898" y="1001552"/>
          <a:ext cx="6572102" cy="90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kumimoji="0" lang="tr-TR" altLang="tr-TR" sz="1600" b="1" i="0" u="none" strike="noStrike" kern="1200" cap="none" normalizeH="0" baseline="0" dirty="0" smtClean="0">
              <a:ln/>
              <a:effectLst/>
              <a:latin typeface="Arial" pitchFamily="34" charset="0"/>
              <a:ea typeface="Times New Roman" pitchFamily="18" charset="0"/>
              <a:cs typeface="Arial" pitchFamily="34" charset="0"/>
            </a:rPr>
            <a:t>YÖK Lisansüstü Eğitim ve Öğretim Yönetmeliğinin </a:t>
          </a:r>
          <a:r>
            <a:rPr kumimoji="0" lang="tr-TR" altLang="tr-TR" sz="1600" b="0" i="0" u="none" strike="noStrike" kern="1200" cap="none" normalizeH="0" baseline="0" dirty="0" smtClean="0">
              <a:ln/>
              <a:effectLst/>
              <a:latin typeface="Arial" pitchFamily="34" charset="0"/>
              <a:ea typeface="Times New Roman" pitchFamily="18" charset="0"/>
              <a:cs typeface="Arial" pitchFamily="34" charset="0"/>
            </a:rPr>
            <a:t>ve başvuru yapılacak yükseköğretim kurumunun belirlediği başvuru ve kabul şartlarını taşıyor olmak. </a:t>
          </a:r>
          <a:endParaRPr kumimoji="0" lang="tr-TR" altLang="tr-TR" sz="1600" b="0" i="0" u="none" strike="noStrike" kern="1200" cap="none" normalizeH="0" baseline="0" dirty="0" smtClean="0">
            <a:ln/>
            <a:effectLst/>
            <a:latin typeface="Arial" pitchFamily="34" charset="0"/>
            <a:cs typeface="Arial" pitchFamily="34" charset="0"/>
          </a:endParaRPr>
        </a:p>
      </dsp:txBody>
      <dsp:txXfrm>
        <a:off x="1136898" y="1001552"/>
        <a:ext cx="6572102" cy="907940"/>
      </dsp:txXfrm>
    </dsp:sp>
    <dsp:sp modelId="{8236C072-0DDF-4C68-9D7E-1BFE69495AAA}">
      <dsp:nvSpPr>
        <dsp:cNvPr id="0" name=""/>
        <dsp:cNvSpPr/>
      </dsp:nvSpPr>
      <dsp:spPr>
        <a:xfrm>
          <a:off x="1011316" y="1909492"/>
          <a:ext cx="669768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86C064-7EB5-422F-837A-3E7946BDA0AC}">
      <dsp:nvSpPr>
        <dsp:cNvPr id="0" name=""/>
        <dsp:cNvSpPr/>
      </dsp:nvSpPr>
      <dsp:spPr>
        <a:xfrm>
          <a:off x="1136898" y="1954889"/>
          <a:ext cx="6572102" cy="90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kumimoji="0" lang="tr-TR" altLang="tr-TR" sz="1600" b="0" i="0" u="none" strike="noStrike" kern="1200" cap="none" normalizeH="0" baseline="0" dirty="0" smtClean="0">
              <a:ln/>
              <a:effectLst/>
              <a:latin typeface="Arial" pitchFamily="34" charset="0"/>
              <a:ea typeface="Times New Roman" pitchFamily="18" charset="0"/>
              <a:cs typeface="Arial" pitchFamily="34" charset="0"/>
            </a:rPr>
            <a:t>Halen yükseköğretim kurumunda doktora eğitimine devam ediyorsa </a:t>
          </a:r>
          <a:r>
            <a:rPr kumimoji="0" lang="tr-TR" altLang="tr-TR" sz="1600" b="1" i="0" u="none" strike="noStrike" kern="1200" cap="none" normalizeH="0" baseline="0" dirty="0" smtClean="0">
              <a:ln/>
              <a:effectLst/>
              <a:latin typeface="Arial" pitchFamily="34" charset="0"/>
              <a:ea typeface="Times New Roman" pitchFamily="18" charset="0"/>
              <a:cs typeface="Arial" pitchFamily="34" charset="0"/>
            </a:rPr>
            <a:t>tez aşamasına geçmemiş olmak</a:t>
          </a:r>
          <a:r>
            <a:rPr kumimoji="0" lang="tr-TR" altLang="tr-TR" sz="1600" b="0" i="0" u="none" strike="noStrike" kern="1200" cap="none" normalizeH="0" baseline="0" dirty="0" smtClean="0">
              <a:ln/>
              <a:effectLst/>
              <a:latin typeface="Arial" pitchFamily="34" charset="0"/>
              <a:ea typeface="Times New Roman" pitchFamily="18" charset="0"/>
              <a:cs typeface="Arial" pitchFamily="34" charset="0"/>
            </a:rPr>
            <a:t>.</a:t>
          </a:r>
          <a:endParaRPr kumimoji="0" lang="tr-TR" altLang="tr-TR" sz="1600" b="0" i="0" u="none" strike="noStrike" kern="1200" cap="none" normalizeH="0" baseline="0" dirty="0" smtClean="0">
            <a:ln/>
            <a:effectLst/>
            <a:latin typeface="Arial" pitchFamily="34" charset="0"/>
            <a:cs typeface="Arial" pitchFamily="34" charset="0"/>
          </a:endParaRPr>
        </a:p>
      </dsp:txBody>
      <dsp:txXfrm>
        <a:off x="1136898" y="1954889"/>
        <a:ext cx="6572102" cy="907940"/>
      </dsp:txXfrm>
    </dsp:sp>
    <dsp:sp modelId="{3595B1F1-55D8-44CB-BFF2-7E6B240D126F}">
      <dsp:nvSpPr>
        <dsp:cNvPr id="0" name=""/>
        <dsp:cNvSpPr/>
      </dsp:nvSpPr>
      <dsp:spPr>
        <a:xfrm>
          <a:off x="1011316" y="2862829"/>
          <a:ext cx="669768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316EBE-8ED4-4DAC-9C7A-0D0FC14A29DE}">
      <dsp:nvSpPr>
        <dsp:cNvPr id="0" name=""/>
        <dsp:cNvSpPr/>
      </dsp:nvSpPr>
      <dsp:spPr>
        <a:xfrm>
          <a:off x="1136898" y="2908226"/>
          <a:ext cx="6572102" cy="90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kumimoji="0" lang="tr-TR" altLang="tr-TR" sz="1600" b="0" i="0" u="none" strike="noStrike" kern="1200" cap="none" normalizeH="0" baseline="0" smtClean="0">
              <a:ln/>
              <a:effectLst/>
              <a:latin typeface="Arial" pitchFamily="34" charset="0"/>
              <a:ea typeface="Times New Roman" pitchFamily="18" charset="0"/>
              <a:cs typeface="Arial" pitchFamily="34" charset="0"/>
            </a:rPr>
            <a:t>Kamu görevinden çıkarılmamış olmak veya olağanüstü hal döneminde alınan tedbirler nedeniyle görevlerine son verilmemiş olmak.</a:t>
          </a:r>
          <a:endParaRPr kumimoji="0" lang="tr-TR" altLang="tr-TR" sz="1600" b="0" i="0" u="none" strike="noStrike" kern="1200" cap="none" normalizeH="0" baseline="0" dirty="0" smtClean="0">
            <a:ln/>
            <a:effectLst/>
            <a:latin typeface="Arial" pitchFamily="34" charset="0"/>
            <a:cs typeface="Arial" pitchFamily="34" charset="0"/>
          </a:endParaRPr>
        </a:p>
      </dsp:txBody>
      <dsp:txXfrm>
        <a:off x="1136898" y="2908226"/>
        <a:ext cx="6572102" cy="907940"/>
      </dsp:txXfrm>
    </dsp:sp>
    <dsp:sp modelId="{0E4B8B29-DE01-414E-8435-88392FE49C33}">
      <dsp:nvSpPr>
        <dsp:cNvPr id="0" name=""/>
        <dsp:cNvSpPr/>
      </dsp:nvSpPr>
      <dsp:spPr>
        <a:xfrm>
          <a:off x="1011316" y="3816166"/>
          <a:ext cx="669768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3877E4-B057-436C-9556-B24878EDFAEE}">
      <dsp:nvSpPr>
        <dsp:cNvPr id="0" name=""/>
        <dsp:cNvSpPr/>
      </dsp:nvSpPr>
      <dsp:spPr>
        <a:xfrm>
          <a:off x="1136898" y="3861563"/>
          <a:ext cx="6572102" cy="90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kumimoji="0" lang="tr-TR" altLang="tr-TR" sz="1600" b="0" i="0" u="none" strike="noStrike" kern="1200" cap="none" normalizeH="0" baseline="0" dirty="0" smtClean="0">
              <a:ln/>
              <a:effectLst/>
              <a:latin typeface="Arial" pitchFamily="34" charset="0"/>
              <a:ea typeface="Times New Roman" pitchFamily="18" charset="0"/>
              <a:cs typeface="Arial" pitchFamily="34" charset="0"/>
            </a:rPr>
            <a:t>Terör örgütlerine veya Milli Güvenlik Kurulunca Devletin milli güvenliğine karşı faaliyette bulunduğuna karar verilen yapı, oluşum veya gruplarla mensubiyeti, üyeliği, iltisaklı veya irtibatı bulunmamak.</a:t>
          </a:r>
          <a:endParaRPr kumimoji="0" lang="tr-TR" altLang="tr-TR" sz="1600" b="0" i="0" u="none" strike="noStrike" kern="1200" cap="none" normalizeH="0" baseline="0" dirty="0" smtClean="0">
            <a:ln/>
            <a:effectLst/>
            <a:latin typeface="Arial" pitchFamily="34" charset="0"/>
            <a:cs typeface="Arial" pitchFamily="34" charset="0"/>
          </a:endParaRPr>
        </a:p>
      </dsp:txBody>
      <dsp:txXfrm>
        <a:off x="1136898" y="3861563"/>
        <a:ext cx="6572102" cy="907940"/>
      </dsp:txXfrm>
    </dsp:sp>
    <dsp:sp modelId="{E693A3C4-768A-458A-BF1B-31E1E9697B19}">
      <dsp:nvSpPr>
        <dsp:cNvPr id="0" name=""/>
        <dsp:cNvSpPr/>
      </dsp:nvSpPr>
      <dsp:spPr>
        <a:xfrm>
          <a:off x="1011316" y="4769503"/>
          <a:ext cx="669768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B8F637-174E-44AE-91AD-83DB7207A77E}">
      <dsp:nvSpPr>
        <dsp:cNvPr id="0" name=""/>
        <dsp:cNvSpPr/>
      </dsp:nvSpPr>
      <dsp:spPr>
        <a:xfrm>
          <a:off x="1136898" y="4814900"/>
          <a:ext cx="6572102" cy="90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kumimoji="0" lang="tr-TR" altLang="tr-TR" sz="1600" b="0" i="0" u="none" strike="noStrike" kern="1200" cap="none" normalizeH="0" baseline="0" dirty="0" smtClean="0">
              <a:ln/>
              <a:effectLst/>
              <a:latin typeface="Arial" pitchFamily="34" charset="0"/>
              <a:ea typeface="Times New Roman" pitchFamily="18" charset="0"/>
              <a:cs typeface="Arial" pitchFamily="34" charset="0"/>
            </a:rPr>
            <a:t>Yükseköğretim Kurumları Öğrenci Disiplin Yönetmeliği hükümlerine göre disiplin cezası almamış olmak.</a:t>
          </a:r>
          <a:endParaRPr kumimoji="0" lang="tr-TR" altLang="tr-TR" sz="1600" b="0" i="0" u="none" strike="noStrike" kern="1200" cap="none" normalizeH="0" baseline="0" dirty="0" smtClean="0">
            <a:ln/>
            <a:effectLst/>
            <a:latin typeface="Arial" pitchFamily="34" charset="0"/>
            <a:cs typeface="Arial" pitchFamily="34" charset="0"/>
          </a:endParaRPr>
        </a:p>
      </dsp:txBody>
      <dsp:txXfrm>
        <a:off x="1136898" y="4814900"/>
        <a:ext cx="6572102" cy="907940"/>
      </dsp:txXfrm>
    </dsp:sp>
    <dsp:sp modelId="{07F5382B-4BB3-45D9-8D4D-1C8C3EC0A782}">
      <dsp:nvSpPr>
        <dsp:cNvPr id="0" name=""/>
        <dsp:cNvSpPr/>
      </dsp:nvSpPr>
      <dsp:spPr>
        <a:xfrm>
          <a:off x="1011316" y="5722841"/>
          <a:ext cx="669768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54E53-2F67-4A81-9161-9A5AC02C1C46}">
      <dsp:nvSpPr>
        <dsp:cNvPr id="0" name=""/>
        <dsp:cNvSpPr/>
      </dsp:nvSpPr>
      <dsp:spPr>
        <a:xfrm>
          <a:off x="0" y="476126"/>
          <a:ext cx="8496944" cy="1927800"/>
        </a:xfrm>
        <a:prstGeom prst="rect">
          <a:avLst/>
        </a:prstGeom>
        <a:solidFill>
          <a:schemeClr val="lt1"/>
        </a:solidFill>
        <a:ln w="25400" cap="flat" cmpd="sng" algn="ctr">
          <a:solidFill>
            <a:schemeClr val="accent4"/>
          </a:solidFill>
          <a:prstDash val="solid"/>
        </a:ln>
        <a:effectLst/>
        <a:scene3d>
          <a:camera prst="orthographicFront"/>
          <a:lightRig rig="flat" dir="t"/>
        </a:scene3d>
        <a:sp3d z="190500" extrusionH="12700"/>
      </dsp:spPr>
      <dsp:style>
        <a:lnRef idx="2">
          <a:schemeClr val="accent4"/>
        </a:lnRef>
        <a:fillRef idx="1">
          <a:schemeClr val="lt1"/>
        </a:fillRef>
        <a:effectRef idx="0">
          <a:schemeClr val="accent4"/>
        </a:effectRef>
        <a:fontRef idx="minor">
          <a:schemeClr val="dk1"/>
        </a:fontRef>
      </dsp:style>
      <dsp:txBody>
        <a:bodyPr spcFirstLastPara="0" vert="horz" wrap="square" lIns="659457" tIns="374904" rIns="659457" bIns="128016" numCol="1" spcCol="1270" anchor="t" anchorCtr="0">
          <a:noAutofit/>
        </a:bodyPr>
        <a:lstStyle/>
        <a:p>
          <a:pPr marL="171450" lvl="1" indent="-171450" algn="l" defTabSz="800100">
            <a:lnSpc>
              <a:spcPct val="90000"/>
            </a:lnSpc>
            <a:spcBef>
              <a:spcPct val="0"/>
            </a:spcBef>
            <a:spcAft>
              <a:spcPct val="15000"/>
            </a:spcAft>
            <a:buChar char="••"/>
          </a:pPr>
          <a:r>
            <a:rPr lang="tr-TR" sz="1800" kern="1200" dirty="0" smtClean="0"/>
            <a:t>Özel Sektör Kuruluşu tarafından ihtiyaç duyulan alanlar</a:t>
          </a:r>
          <a:endParaRPr lang="tr-TR" sz="1800" kern="1200" dirty="0"/>
        </a:p>
        <a:p>
          <a:pPr marL="171450" lvl="1" indent="-171450" algn="l" defTabSz="800100">
            <a:lnSpc>
              <a:spcPct val="90000"/>
            </a:lnSpc>
            <a:spcBef>
              <a:spcPct val="0"/>
            </a:spcBef>
            <a:spcAft>
              <a:spcPct val="15000"/>
            </a:spcAft>
            <a:buChar char="••"/>
          </a:pPr>
          <a:r>
            <a:rPr lang="tr-TR" sz="1800" kern="1200" dirty="0" smtClean="0"/>
            <a:t>Eğitim müfredatı</a:t>
          </a:r>
          <a:endParaRPr lang="tr-TR" sz="1800" kern="1200" dirty="0"/>
        </a:p>
        <a:p>
          <a:pPr marL="171450" lvl="1" indent="-171450" algn="l" defTabSz="800100">
            <a:lnSpc>
              <a:spcPct val="90000"/>
            </a:lnSpc>
            <a:spcBef>
              <a:spcPct val="0"/>
            </a:spcBef>
            <a:spcAft>
              <a:spcPct val="15000"/>
            </a:spcAft>
            <a:buChar char="••"/>
          </a:pPr>
          <a:r>
            <a:rPr lang="tr-TR" sz="1800" kern="1200" dirty="0" smtClean="0"/>
            <a:t>Sanayi danışmanları ile sağlanacak </a:t>
          </a:r>
          <a:r>
            <a:rPr lang="tr-TR" sz="1800" kern="1200" dirty="0" err="1" smtClean="0"/>
            <a:t>mentörlük</a:t>
          </a:r>
          <a:r>
            <a:rPr lang="tr-TR" sz="1800" kern="1200" dirty="0" smtClean="0"/>
            <a:t> planlaması</a:t>
          </a:r>
          <a:endParaRPr lang="tr-TR" sz="1800" kern="1200" dirty="0"/>
        </a:p>
        <a:p>
          <a:pPr marL="171450" lvl="1" indent="-171450" algn="l" defTabSz="800100">
            <a:lnSpc>
              <a:spcPct val="90000"/>
            </a:lnSpc>
            <a:spcBef>
              <a:spcPct val="0"/>
            </a:spcBef>
            <a:spcAft>
              <a:spcPct val="15000"/>
            </a:spcAft>
            <a:buChar char="••"/>
          </a:pPr>
          <a:r>
            <a:rPr lang="tr-TR" sz="1800" kern="1200" dirty="0" smtClean="0"/>
            <a:t>Eğitim sürecinin nerede geçirileceğine dair planlama</a:t>
          </a:r>
          <a:endParaRPr lang="tr-TR" sz="1800" kern="1200" dirty="0"/>
        </a:p>
        <a:p>
          <a:pPr marL="171450" lvl="1" indent="-171450" algn="l" defTabSz="800100">
            <a:lnSpc>
              <a:spcPct val="90000"/>
            </a:lnSpc>
            <a:spcBef>
              <a:spcPct val="0"/>
            </a:spcBef>
            <a:spcAft>
              <a:spcPct val="15000"/>
            </a:spcAft>
            <a:buChar char="••"/>
          </a:pPr>
          <a:r>
            <a:rPr lang="tr-TR" sz="1800" kern="1200" dirty="0" smtClean="0"/>
            <a:t>Doktora öğrencileri performans izleme sistematiği</a:t>
          </a:r>
          <a:endParaRPr lang="tr-TR" sz="1800" kern="1200" dirty="0"/>
        </a:p>
      </dsp:txBody>
      <dsp:txXfrm>
        <a:off x="0" y="476126"/>
        <a:ext cx="8496944" cy="1927800"/>
      </dsp:txXfrm>
    </dsp:sp>
    <dsp:sp modelId="{31D5A331-C257-4FE9-88A3-AED98A829AB6}">
      <dsp:nvSpPr>
        <dsp:cNvPr id="0" name=""/>
        <dsp:cNvSpPr/>
      </dsp:nvSpPr>
      <dsp:spPr>
        <a:xfrm>
          <a:off x="424847" y="210446"/>
          <a:ext cx="5947860" cy="53136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4815" tIns="0" rIns="224815" bIns="0" numCol="1" spcCol="1270" anchor="ctr" anchorCtr="0">
          <a:noAutofit/>
        </a:bodyPr>
        <a:lstStyle/>
        <a:p>
          <a:pPr lvl="0" algn="l" defTabSz="800100">
            <a:lnSpc>
              <a:spcPct val="90000"/>
            </a:lnSpc>
            <a:spcBef>
              <a:spcPct val="0"/>
            </a:spcBef>
            <a:spcAft>
              <a:spcPct val="35000"/>
            </a:spcAft>
          </a:pPr>
          <a:r>
            <a:rPr lang="tr-TR" sz="1800" b="1" kern="1200" dirty="0" smtClean="0"/>
            <a:t>Eğitim ve Ar-Ge Faaliyetlerine İlişkin Çerçeve ve Planlama</a:t>
          </a:r>
          <a:endParaRPr lang="tr-TR" sz="1800" b="1" kern="1200" dirty="0"/>
        </a:p>
      </dsp:txBody>
      <dsp:txXfrm>
        <a:off x="450786" y="236385"/>
        <a:ext cx="5895982" cy="479482"/>
      </dsp:txXfrm>
    </dsp:sp>
    <dsp:sp modelId="{450C48B5-B590-48F7-BD5E-F33003E33C87}">
      <dsp:nvSpPr>
        <dsp:cNvPr id="0" name=""/>
        <dsp:cNvSpPr/>
      </dsp:nvSpPr>
      <dsp:spPr>
        <a:xfrm>
          <a:off x="0" y="2766806"/>
          <a:ext cx="8496944" cy="1559250"/>
        </a:xfrm>
        <a:prstGeom prst="rect">
          <a:avLst/>
        </a:prstGeom>
        <a:solidFill>
          <a:schemeClr val="lt1"/>
        </a:solidFill>
        <a:ln w="25400" cap="flat" cmpd="sng" algn="ctr">
          <a:solidFill>
            <a:schemeClr val="accent5"/>
          </a:solidFill>
          <a:prstDash val="solid"/>
        </a:ln>
        <a:effectLst/>
        <a:scene3d>
          <a:camera prst="orthographicFront"/>
          <a:lightRig rig="flat" dir="t"/>
        </a:scene3d>
        <a:sp3d z="190500" extrusionH="12700"/>
      </dsp:spPr>
      <dsp:style>
        <a:lnRef idx="2">
          <a:schemeClr val="accent5"/>
        </a:lnRef>
        <a:fillRef idx="1">
          <a:schemeClr val="lt1"/>
        </a:fillRef>
        <a:effectRef idx="0">
          <a:schemeClr val="accent5"/>
        </a:effectRef>
        <a:fontRef idx="minor">
          <a:schemeClr val="dk1"/>
        </a:fontRef>
      </dsp:style>
      <dsp:txBody>
        <a:bodyPr spcFirstLastPara="0" vert="horz" wrap="square" lIns="659457" tIns="374904" rIns="659457" bIns="128016" numCol="1" spcCol="1270" anchor="t" anchorCtr="0">
          <a:noAutofit/>
        </a:bodyPr>
        <a:lstStyle/>
        <a:p>
          <a:pPr marL="171450" lvl="1" indent="-171450" algn="l" defTabSz="800100">
            <a:lnSpc>
              <a:spcPct val="90000"/>
            </a:lnSpc>
            <a:spcBef>
              <a:spcPct val="0"/>
            </a:spcBef>
            <a:spcAft>
              <a:spcPct val="15000"/>
            </a:spcAft>
            <a:buChar char="••"/>
          </a:pPr>
          <a:r>
            <a:rPr lang="tr-TR" sz="1800" kern="1200" dirty="0" smtClean="0"/>
            <a:t>Özel sektör kuruluşunun istihdam edeceği doktoralı araştırmacı sayısı ve hedefleri</a:t>
          </a:r>
          <a:endParaRPr lang="tr-TR" sz="1800" kern="1200" dirty="0"/>
        </a:p>
        <a:p>
          <a:pPr marL="171450" lvl="1" indent="-171450" algn="l" defTabSz="800100">
            <a:lnSpc>
              <a:spcPct val="90000"/>
            </a:lnSpc>
            <a:spcBef>
              <a:spcPct val="0"/>
            </a:spcBef>
            <a:spcAft>
              <a:spcPct val="15000"/>
            </a:spcAft>
            <a:buChar char="••"/>
          </a:pPr>
          <a:r>
            <a:rPr lang="tr-TR" sz="1800" kern="1200" dirty="0" smtClean="0"/>
            <a:t>Doktoralı araştırmacıların istihdam dönemi süresince performans ölçümü, görev alacağı ar-ge faaliyetlerine yönelik izleme planı</a:t>
          </a:r>
          <a:endParaRPr lang="tr-TR" sz="1800" kern="1200" dirty="0"/>
        </a:p>
      </dsp:txBody>
      <dsp:txXfrm>
        <a:off x="0" y="2766806"/>
        <a:ext cx="8496944" cy="1559250"/>
      </dsp:txXfrm>
    </dsp:sp>
    <dsp:sp modelId="{DD134BEA-BDAA-4196-AC51-C3F98B543166}">
      <dsp:nvSpPr>
        <dsp:cNvPr id="0" name=""/>
        <dsp:cNvSpPr/>
      </dsp:nvSpPr>
      <dsp:spPr>
        <a:xfrm>
          <a:off x="424847" y="2501126"/>
          <a:ext cx="5947860" cy="53136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4815" tIns="0" rIns="224815" bIns="0" numCol="1" spcCol="1270" anchor="ctr" anchorCtr="0">
          <a:noAutofit/>
        </a:bodyPr>
        <a:lstStyle/>
        <a:p>
          <a:pPr lvl="0" algn="l" defTabSz="800100">
            <a:lnSpc>
              <a:spcPct val="90000"/>
            </a:lnSpc>
            <a:spcBef>
              <a:spcPct val="0"/>
            </a:spcBef>
            <a:spcAft>
              <a:spcPct val="35000"/>
            </a:spcAft>
          </a:pPr>
          <a:r>
            <a:rPr lang="tr-TR" sz="1800" b="1" kern="1200" dirty="0" smtClean="0"/>
            <a:t>İstihdam Planı</a:t>
          </a:r>
          <a:endParaRPr lang="tr-TR" sz="1800" b="1" kern="1200" dirty="0"/>
        </a:p>
      </dsp:txBody>
      <dsp:txXfrm>
        <a:off x="450786" y="2527065"/>
        <a:ext cx="5895982" cy="47948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FA1FA-F215-44A9-9046-1F7B6109B1FA}">
      <dsp:nvSpPr>
        <dsp:cNvPr id="0" name=""/>
        <dsp:cNvSpPr/>
      </dsp:nvSpPr>
      <dsp:spPr>
        <a:xfrm>
          <a:off x="3414753" y="4726304"/>
          <a:ext cx="1991980" cy="547975"/>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dirty="0" smtClean="0">
              <a:latin typeface="Arial" pitchFamily="34" charset="0"/>
              <a:cs typeface="Arial" pitchFamily="34" charset="0"/>
            </a:rPr>
            <a:t>Başkanlık Onayı</a:t>
          </a:r>
          <a:endParaRPr lang="tr-TR" sz="1600" kern="1200" dirty="0">
            <a:latin typeface="Arial" pitchFamily="34" charset="0"/>
            <a:cs typeface="Arial" pitchFamily="34" charset="0"/>
          </a:endParaRPr>
        </a:p>
      </dsp:txBody>
      <dsp:txXfrm>
        <a:off x="3414753" y="4726304"/>
        <a:ext cx="1991980" cy="295906"/>
      </dsp:txXfrm>
    </dsp:sp>
    <dsp:sp modelId="{C29B8DC8-AD63-4C70-AB36-28B8A233CC32}">
      <dsp:nvSpPr>
        <dsp:cNvPr id="0" name=""/>
        <dsp:cNvSpPr/>
      </dsp:nvSpPr>
      <dsp:spPr>
        <a:xfrm>
          <a:off x="2822876" y="4999817"/>
          <a:ext cx="3175735" cy="274936"/>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tr-TR" sz="1600" b="1" kern="1200" dirty="0" smtClean="0">
              <a:latin typeface="Arial" pitchFamily="34" charset="0"/>
              <a:cs typeface="Arial" pitchFamily="34" charset="0"/>
            </a:rPr>
            <a:t>Sonuçların İlanı</a:t>
          </a:r>
          <a:endParaRPr lang="tr-TR" sz="1600" kern="1200" dirty="0">
            <a:latin typeface="Arial" pitchFamily="34" charset="0"/>
            <a:cs typeface="Arial" pitchFamily="34" charset="0"/>
          </a:endParaRPr>
        </a:p>
      </dsp:txBody>
      <dsp:txXfrm>
        <a:off x="2822876" y="4999817"/>
        <a:ext cx="3175735" cy="274936"/>
      </dsp:txXfrm>
    </dsp:sp>
    <dsp:sp modelId="{133D8D1B-D334-4654-89EF-584532A4D49E}">
      <dsp:nvSpPr>
        <dsp:cNvPr id="0" name=""/>
        <dsp:cNvSpPr/>
      </dsp:nvSpPr>
      <dsp:spPr>
        <a:xfrm rot="10800000">
          <a:off x="1565108" y="3867456"/>
          <a:ext cx="5691271" cy="842786"/>
        </a:xfrm>
        <a:prstGeom prst="upArrowCallout">
          <a:avLst/>
        </a:prstGeom>
        <a:solidFill>
          <a:schemeClr val="accent2">
            <a:hueOff val="1170380"/>
            <a:satOff val="-1460"/>
            <a:lumOff val="34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dirty="0" smtClean="0">
              <a:latin typeface="Arial" pitchFamily="34" charset="0"/>
              <a:cs typeface="Arial" pitchFamily="34" charset="0"/>
            </a:rPr>
            <a:t>Grup Yürütme Kurulu</a:t>
          </a:r>
          <a:endParaRPr lang="tr-TR" sz="1600" kern="1200" dirty="0">
            <a:latin typeface="Arial" pitchFamily="34" charset="0"/>
            <a:cs typeface="Arial" pitchFamily="34" charset="0"/>
          </a:endParaRPr>
        </a:p>
      </dsp:txBody>
      <dsp:txXfrm rot="-10800000">
        <a:off x="1565108" y="3867456"/>
        <a:ext cx="5691271" cy="295818"/>
      </dsp:txXfrm>
    </dsp:sp>
    <dsp:sp modelId="{CF1C325C-4C52-4D69-9748-C3364863DD5F}">
      <dsp:nvSpPr>
        <dsp:cNvPr id="0" name=""/>
        <dsp:cNvSpPr/>
      </dsp:nvSpPr>
      <dsp:spPr>
        <a:xfrm>
          <a:off x="0" y="4187555"/>
          <a:ext cx="8821488" cy="251993"/>
        </a:xfrm>
        <a:prstGeom prst="rect">
          <a:avLst/>
        </a:prstGeom>
        <a:solidFill>
          <a:schemeClr val="accent2">
            <a:tint val="40000"/>
            <a:alpha val="90000"/>
            <a:hueOff val="1005164"/>
            <a:satOff val="-876"/>
            <a:lumOff val="-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tr-TR" sz="1600" b="1" kern="1200" dirty="0" smtClean="0">
              <a:latin typeface="Arial" pitchFamily="34" charset="0"/>
              <a:cs typeface="Arial" pitchFamily="34" charset="0"/>
            </a:rPr>
            <a:t>Puan Barajının Belirlenmesi ve Listelerin Oluşturulması </a:t>
          </a:r>
          <a:endParaRPr lang="tr-TR" sz="1600" kern="1200" dirty="0">
            <a:latin typeface="Arial" pitchFamily="34" charset="0"/>
            <a:cs typeface="Arial" pitchFamily="34" charset="0"/>
          </a:endParaRPr>
        </a:p>
      </dsp:txBody>
      <dsp:txXfrm>
        <a:off x="0" y="4187555"/>
        <a:ext cx="8821488" cy="251993"/>
      </dsp:txXfrm>
    </dsp:sp>
    <dsp:sp modelId="{CE7887AF-4F4E-4766-AFDD-0EC59963D69B}">
      <dsp:nvSpPr>
        <dsp:cNvPr id="0" name=""/>
        <dsp:cNvSpPr/>
      </dsp:nvSpPr>
      <dsp:spPr>
        <a:xfrm rot="10800000">
          <a:off x="2703389" y="1767883"/>
          <a:ext cx="3272507" cy="1939352"/>
        </a:xfrm>
        <a:prstGeom prst="upArrowCallout">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dirty="0" smtClean="0">
              <a:latin typeface="Arial" pitchFamily="34" charset="0"/>
              <a:cs typeface="Arial" pitchFamily="34" charset="0"/>
            </a:rPr>
            <a:t>Bilimsel Değerlendirme</a:t>
          </a:r>
          <a:endParaRPr lang="tr-TR" sz="1600" kern="1200" dirty="0">
            <a:latin typeface="Arial" pitchFamily="34" charset="0"/>
            <a:cs typeface="Arial" pitchFamily="34" charset="0"/>
          </a:endParaRPr>
        </a:p>
      </dsp:txBody>
      <dsp:txXfrm rot="-10800000">
        <a:off x="2703389" y="1767883"/>
        <a:ext cx="3272507" cy="680712"/>
      </dsp:txXfrm>
    </dsp:sp>
    <dsp:sp modelId="{6E69F486-836F-420E-AEE0-08570D2F3561}">
      <dsp:nvSpPr>
        <dsp:cNvPr id="0" name=""/>
        <dsp:cNvSpPr/>
      </dsp:nvSpPr>
      <dsp:spPr>
        <a:xfrm>
          <a:off x="142272" y="2376028"/>
          <a:ext cx="3553614" cy="1023291"/>
        </a:xfrm>
        <a:prstGeom prst="rect">
          <a:avLst/>
        </a:prstGeom>
        <a:solidFill>
          <a:schemeClr val="accent2">
            <a:tint val="40000"/>
            <a:alpha val="90000"/>
            <a:hueOff val="2010328"/>
            <a:satOff val="-1751"/>
            <a:lumOff val="-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tr-TR" sz="1600" b="1" kern="1200" dirty="0" smtClean="0">
              <a:latin typeface="Arial" pitchFamily="34" charset="0"/>
              <a:cs typeface="Arial" pitchFamily="34" charset="0"/>
            </a:rPr>
            <a:t>Panel/Danışman/Danışma Kurulu Değerlendirmesi (Panel Raporlarının Hazırlanması ve Puanlanması)</a:t>
          </a:r>
          <a:endParaRPr lang="tr-TR" sz="1600" kern="1200" dirty="0">
            <a:latin typeface="Arial" pitchFamily="34" charset="0"/>
            <a:cs typeface="Arial" pitchFamily="34" charset="0"/>
          </a:endParaRPr>
        </a:p>
      </dsp:txBody>
      <dsp:txXfrm>
        <a:off x="142272" y="2376028"/>
        <a:ext cx="3553614" cy="1023291"/>
      </dsp:txXfrm>
    </dsp:sp>
    <dsp:sp modelId="{C4BDF4FA-19F9-4600-A483-B929D734125A}">
      <dsp:nvSpPr>
        <dsp:cNvPr id="0" name=""/>
        <dsp:cNvSpPr/>
      </dsp:nvSpPr>
      <dsp:spPr>
        <a:xfrm rot="10800000">
          <a:off x="2013681" y="948836"/>
          <a:ext cx="4410744" cy="873573"/>
        </a:xfrm>
        <a:prstGeom prst="upArrowCallout">
          <a:avLst/>
        </a:prstGeom>
        <a:solidFill>
          <a:schemeClr val="accent2">
            <a:hueOff val="3511139"/>
            <a:satOff val="-4379"/>
            <a:lumOff val="10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dirty="0" smtClean="0">
              <a:latin typeface="Arial" pitchFamily="34" charset="0"/>
              <a:cs typeface="Arial" pitchFamily="34" charset="0"/>
            </a:rPr>
            <a:t>Ön Değerlendirme (Şekilsel)</a:t>
          </a:r>
          <a:endParaRPr lang="tr-TR" sz="1600" kern="1200" dirty="0">
            <a:latin typeface="Arial" pitchFamily="34" charset="0"/>
            <a:cs typeface="Arial" pitchFamily="34" charset="0"/>
          </a:endParaRPr>
        </a:p>
      </dsp:txBody>
      <dsp:txXfrm rot="-10800000">
        <a:off x="2013681" y="948836"/>
        <a:ext cx="4410744" cy="306624"/>
      </dsp:txXfrm>
    </dsp:sp>
    <dsp:sp modelId="{A4B38524-00C1-4AFE-989B-F40C2204602E}">
      <dsp:nvSpPr>
        <dsp:cNvPr id="0" name=""/>
        <dsp:cNvSpPr/>
      </dsp:nvSpPr>
      <dsp:spPr>
        <a:xfrm>
          <a:off x="1905905" y="1223898"/>
          <a:ext cx="4639096" cy="279543"/>
        </a:xfrm>
        <a:prstGeom prst="rect">
          <a:avLst/>
        </a:prstGeom>
        <a:solidFill>
          <a:schemeClr val="accent2">
            <a:tint val="40000"/>
            <a:alpha val="90000"/>
            <a:hueOff val="3015493"/>
            <a:satOff val="-2627"/>
            <a:lumOff val="-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tr-TR" sz="1600" b="1" kern="1200" dirty="0" smtClean="0">
              <a:latin typeface="Arial" pitchFamily="34" charset="0"/>
              <a:cs typeface="Arial" pitchFamily="34" charset="0"/>
            </a:rPr>
            <a:t>Başvuruların Alanlara Göre Sınıflandırılması</a:t>
          </a:r>
          <a:endParaRPr lang="tr-TR" sz="1600" kern="1200" dirty="0">
            <a:latin typeface="Arial" pitchFamily="34" charset="0"/>
            <a:cs typeface="Arial" pitchFamily="34" charset="0"/>
          </a:endParaRPr>
        </a:p>
      </dsp:txBody>
      <dsp:txXfrm>
        <a:off x="1905905" y="1223898"/>
        <a:ext cx="4639096" cy="279543"/>
      </dsp:txXfrm>
    </dsp:sp>
    <dsp:sp modelId="{D635B452-3A9B-4998-A4B4-590A5E03B994}">
      <dsp:nvSpPr>
        <dsp:cNvPr id="0" name=""/>
        <dsp:cNvSpPr/>
      </dsp:nvSpPr>
      <dsp:spPr>
        <a:xfrm>
          <a:off x="4979835" y="2376026"/>
          <a:ext cx="3481525" cy="1110843"/>
        </a:xfrm>
        <a:prstGeom prst="rect">
          <a:avLst/>
        </a:prstGeom>
        <a:solidFill>
          <a:schemeClr val="accent2">
            <a:tint val="40000"/>
            <a:alpha val="90000"/>
            <a:hueOff val="4020657"/>
            <a:satOff val="-3502"/>
            <a:lumOff val="-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tr-TR" sz="1600" b="1" kern="1200" dirty="0" smtClean="0">
              <a:latin typeface="Arial" pitchFamily="34" charset="0"/>
              <a:cs typeface="Arial" pitchFamily="34" charset="0"/>
            </a:rPr>
            <a:t>Puan Sıralamasına Göre Değerlendirme</a:t>
          </a:r>
          <a:endParaRPr lang="tr-TR" sz="1600" b="1" kern="1200" dirty="0">
            <a:latin typeface="Arial" pitchFamily="34" charset="0"/>
            <a:cs typeface="Arial" pitchFamily="34" charset="0"/>
          </a:endParaRPr>
        </a:p>
      </dsp:txBody>
      <dsp:txXfrm>
        <a:off x="4979835" y="2376026"/>
        <a:ext cx="3481525" cy="1110843"/>
      </dsp:txXfrm>
    </dsp:sp>
    <dsp:sp modelId="{BF010942-C6AF-41C3-8A8A-B7730C12379D}">
      <dsp:nvSpPr>
        <dsp:cNvPr id="0" name=""/>
        <dsp:cNvSpPr/>
      </dsp:nvSpPr>
      <dsp:spPr>
        <a:xfrm rot="10800000">
          <a:off x="2205416" y="29902"/>
          <a:ext cx="3983872" cy="865963"/>
        </a:xfrm>
        <a:prstGeom prst="upArrowCallout">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tr-TR" sz="1600" b="1" kern="1200" dirty="0" smtClean="0">
              <a:latin typeface="Arial" pitchFamily="34" charset="0"/>
              <a:cs typeface="Arial" pitchFamily="34" charset="0"/>
            </a:rPr>
            <a:t>Online Başvuru</a:t>
          </a:r>
          <a:endParaRPr lang="tr-TR" sz="1600" kern="1200" dirty="0">
            <a:latin typeface="Arial" pitchFamily="34" charset="0"/>
            <a:cs typeface="Arial" pitchFamily="34" charset="0"/>
          </a:endParaRPr>
        </a:p>
      </dsp:txBody>
      <dsp:txXfrm rot="-10800000">
        <a:off x="2205416" y="29902"/>
        <a:ext cx="3983872" cy="303953"/>
      </dsp:txXfrm>
    </dsp:sp>
    <dsp:sp modelId="{043F83B9-D729-422A-A903-BA13F6B85EAC}">
      <dsp:nvSpPr>
        <dsp:cNvPr id="0" name=""/>
        <dsp:cNvSpPr/>
      </dsp:nvSpPr>
      <dsp:spPr>
        <a:xfrm>
          <a:off x="2205327" y="341716"/>
          <a:ext cx="3983872" cy="242467"/>
        </a:xfrm>
        <a:prstGeom prst="rect">
          <a:avLst/>
        </a:prstGeom>
        <a:solidFill>
          <a:schemeClr val="accent2">
            <a:tint val="40000"/>
            <a:alpha val="90000"/>
            <a:hueOff val="5025821"/>
            <a:satOff val="-4378"/>
            <a:lumOff val="-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tr-TR" sz="1600" b="1" kern="1200" dirty="0" smtClean="0">
              <a:latin typeface="Arial" pitchFamily="34" charset="0"/>
              <a:cs typeface="Arial" pitchFamily="34" charset="0"/>
            </a:rPr>
            <a:t>Başvuru Formları</a:t>
          </a:r>
          <a:endParaRPr lang="tr-TR" sz="1600" kern="1200" dirty="0">
            <a:latin typeface="Arial" pitchFamily="34" charset="0"/>
            <a:cs typeface="Arial" pitchFamily="34" charset="0"/>
          </a:endParaRPr>
        </a:p>
      </dsp:txBody>
      <dsp:txXfrm>
        <a:off x="2205327" y="341716"/>
        <a:ext cx="3983872" cy="242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A94DE-D61D-4E09-BA6F-2BD2A7F340A6}">
      <dsp:nvSpPr>
        <dsp:cNvPr id="0" name=""/>
        <dsp:cNvSpPr/>
      </dsp:nvSpPr>
      <dsp:spPr>
        <a:xfrm>
          <a:off x="0" y="91730"/>
          <a:ext cx="2689498" cy="158574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2024" tIns="192024" rIns="192024" bIns="102870" numCol="1" spcCol="1270" anchor="t" anchorCtr="0">
          <a:noAutofit/>
        </a:bodyPr>
        <a:lstStyle/>
        <a:p>
          <a:pPr lvl="0" algn="l" defTabSz="1200150">
            <a:lnSpc>
              <a:spcPct val="90000"/>
            </a:lnSpc>
            <a:spcBef>
              <a:spcPct val="0"/>
            </a:spcBef>
            <a:spcAft>
              <a:spcPct val="35000"/>
            </a:spcAft>
          </a:pPr>
          <a:r>
            <a:rPr lang="tr-TR" sz="2700" kern="1200" dirty="0" smtClean="0"/>
            <a:t>Kimler Başvurabilir</a:t>
          </a:r>
          <a:endParaRPr lang="tr-TR" sz="2700" kern="1200" dirty="0"/>
        </a:p>
      </dsp:txBody>
      <dsp:txXfrm>
        <a:off x="0" y="91730"/>
        <a:ext cx="2689498" cy="1057162"/>
      </dsp:txXfrm>
    </dsp:sp>
    <dsp:sp modelId="{436153E3-CA11-4D51-AD7D-6A6514FA747D}">
      <dsp:nvSpPr>
        <dsp:cNvPr id="0" name=""/>
        <dsp:cNvSpPr/>
      </dsp:nvSpPr>
      <dsp:spPr>
        <a:xfrm>
          <a:off x="550861" y="1148893"/>
          <a:ext cx="2689498" cy="2575800"/>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tr-TR" sz="2400" kern="1200" dirty="0" smtClean="0"/>
            <a:t>Doktora Öğrencileri</a:t>
          </a:r>
          <a:endParaRPr lang="tr-TR" sz="2400" kern="1200" dirty="0"/>
        </a:p>
        <a:p>
          <a:pPr marL="228600" lvl="1" indent="-228600" algn="l" defTabSz="1066800">
            <a:lnSpc>
              <a:spcPct val="90000"/>
            </a:lnSpc>
            <a:spcBef>
              <a:spcPct val="0"/>
            </a:spcBef>
            <a:spcAft>
              <a:spcPct val="15000"/>
            </a:spcAft>
            <a:buChar char="••"/>
          </a:pPr>
          <a:r>
            <a:rPr lang="tr-TR" sz="2400" kern="1200" dirty="0" smtClean="0"/>
            <a:t>YÖK Onaylı Ortak Doktora Protokolü (Zorunlu)</a:t>
          </a:r>
          <a:endParaRPr lang="tr-TR" sz="2400" kern="1200" dirty="0"/>
        </a:p>
      </dsp:txBody>
      <dsp:txXfrm>
        <a:off x="626304" y="1224336"/>
        <a:ext cx="2538612" cy="24249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A94DE-D61D-4E09-BA6F-2BD2A7F340A6}">
      <dsp:nvSpPr>
        <dsp:cNvPr id="0" name=""/>
        <dsp:cNvSpPr/>
      </dsp:nvSpPr>
      <dsp:spPr>
        <a:xfrm>
          <a:off x="0" y="129815"/>
          <a:ext cx="2689498" cy="103679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tr-TR" sz="2400" kern="1200" dirty="0" smtClean="0"/>
            <a:t>Kimler Başvurabilir</a:t>
          </a:r>
          <a:endParaRPr lang="tr-TR" sz="2400" kern="1200" dirty="0"/>
        </a:p>
      </dsp:txBody>
      <dsp:txXfrm>
        <a:off x="0" y="129815"/>
        <a:ext cx="2689498" cy="691200"/>
      </dsp:txXfrm>
    </dsp:sp>
    <dsp:sp modelId="{436153E3-CA11-4D51-AD7D-6A6514FA747D}">
      <dsp:nvSpPr>
        <dsp:cNvPr id="0" name=""/>
        <dsp:cNvSpPr/>
      </dsp:nvSpPr>
      <dsp:spPr>
        <a:xfrm>
          <a:off x="550861" y="821015"/>
          <a:ext cx="2689498" cy="2937600"/>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tr-TR" sz="2400" kern="1200" dirty="0" smtClean="0"/>
            <a:t>Tez Önerisi Kabul Edilmiş Doktora Öğrencileri</a:t>
          </a:r>
          <a:endParaRPr lang="tr-TR" sz="2400" kern="1200" dirty="0"/>
        </a:p>
        <a:p>
          <a:pPr marL="228600" lvl="1" indent="-228600" algn="l" defTabSz="1066800">
            <a:lnSpc>
              <a:spcPct val="90000"/>
            </a:lnSpc>
            <a:spcBef>
              <a:spcPct val="0"/>
            </a:spcBef>
            <a:spcAft>
              <a:spcPct val="15000"/>
            </a:spcAft>
            <a:buChar char="••"/>
          </a:pPr>
          <a:r>
            <a:rPr lang="tr-TR" sz="2400" kern="1200" dirty="0" smtClean="0"/>
            <a:t>Yurt Dışından Kabul Alma Şartı</a:t>
          </a:r>
          <a:endParaRPr lang="tr-TR" sz="2400" kern="1200" dirty="0"/>
        </a:p>
      </dsp:txBody>
      <dsp:txXfrm>
        <a:off x="629634" y="899788"/>
        <a:ext cx="2531952" cy="27800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5C1F4-F02F-4E06-8935-0A8C29883B02}">
      <dsp:nvSpPr>
        <dsp:cNvPr id="0" name=""/>
        <dsp:cNvSpPr/>
      </dsp:nvSpPr>
      <dsp:spPr>
        <a:xfrm>
          <a:off x="0" y="1002695"/>
          <a:ext cx="3250345" cy="888156"/>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b="1" kern="1200" dirty="0" smtClean="0">
              <a:latin typeface="Arial" pitchFamily="34" charset="0"/>
              <a:cs typeface="Arial" pitchFamily="34" charset="0"/>
            </a:rPr>
            <a:t>Yurt İçi</a:t>
          </a:r>
          <a:endParaRPr lang="tr-TR" sz="2400" b="1" kern="1200" dirty="0">
            <a:latin typeface="Arial" pitchFamily="34" charset="0"/>
            <a:cs typeface="Arial" pitchFamily="34" charset="0"/>
          </a:endParaRPr>
        </a:p>
      </dsp:txBody>
      <dsp:txXfrm>
        <a:off x="26013" y="1028708"/>
        <a:ext cx="3198319" cy="836130"/>
      </dsp:txXfrm>
    </dsp:sp>
    <dsp:sp modelId="{D244D801-0E58-4897-960F-6AC01DE6DD48}">
      <dsp:nvSpPr>
        <dsp:cNvPr id="0" name=""/>
        <dsp:cNvSpPr/>
      </dsp:nvSpPr>
      <dsp:spPr>
        <a:xfrm>
          <a:off x="325034" y="1890852"/>
          <a:ext cx="328213" cy="1240648"/>
        </a:xfrm>
        <a:custGeom>
          <a:avLst/>
          <a:gdLst/>
          <a:ahLst/>
          <a:cxnLst/>
          <a:rect l="0" t="0" r="0" b="0"/>
          <a:pathLst>
            <a:path>
              <a:moveTo>
                <a:pt x="0" y="0"/>
              </a:moveTo>
              <a:lnTo>
                <a:pt x="0" y="1240648"/>
              </a:lnTo>
              <a:lnTo>
                <a:pt x="328213" y="1240648"/>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DFE33870-2041-4E60-9BEB-A35A346D04BA}">
      <dsp:nvSpPr>
        <dsp:cNvPr id="0" name=""/>
        <dsp:cNvSpPr/>
      </dsp:nvSpPr>
      <dsp:spPr>
        <a:xfrm>
          <a:off x="653248" y="2646216"/>
          <a:ext cx="3528705" cy="970569"/>
        </a:xfrm>
        <a:prstGeom prst="roundRect">
          <a:avLst>
            <a:gd name="adj" fmla="val 10000"/>
          </a:avLst>
        </a:prstGeom>
        <a:solidFill>
          <a:schemeClr val="accent2">
            <a:lumMod val="20000"/>
            <a:lumOff val="80000"/>
            <a:alpha val="9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Arial" pitchFamily="34" charset="0"/>
              <a:cs typeface="Arial" pitchFamily="34" charset="0"/>
            </a:rPr>
            <a:t>2218 Yurt İçi Doktora Sonrası Araştırma Burs Programı</a:t>
          </a:r>
          <a:endParaRPr lang="tr-TR" sz="2000" kern="1200" dirty="0">
            <a:latin typeface="Arial" pitchFamily="34" charset="0"/>
            <a:cs typeface="Arial" pitchFamily="34" charset="0"/>
          </a:endParaRPr>
        </a:p>
      </dsp:txBody>
      <dsp:txXfrm>
        <a:off x="681675" y="2674643"/>
        <a:ext cx="3471851" cy="913715"/>
      </dsp:txXfrm>
    </dsp:sp>
    <dsp:sp modelId="{A047B581-4071-46E7-A143-F3717EA786ED}">
      <dsp:nvSpPr>
        <dsp:cNvPr id="0" name=""/>
        <dsp:cNvSpPr/>
      </dsp:nvSpPr>
      <dsp:spPr>
        <a:xfrm>
          <a:off x="4341220" y="1002695"/>
          <a:ext cx="3250345" cy="888156"/>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b="1" kern="1200" dirty="0" smtClean="0">
              <a:latin typeface="Arial" pitchFamily="34" charset="0"/>
              <a:cs typeface="Arial" pitchFamily="34" charset="0"/>
            </a:rPr>
            <a:t>Yurt Dışı</a:t>
          </a:r>
          <a:endParaRPr lang="tr-TR" sz="2400" b="1" kern="1200" dirty="0">
            <a:latin typeface="Arial" pitchFamily="34" charset="0"/>
            <a:cs typeface="Arial" pitchFamily="34" charset="0"/>
          </a:endParaRPr>
        </a:p>
      </dsp:txBody>
      <dsp:txXfrm>
        <a:off x="4367233" y="1028708"/>
        <a:ext cx="3198319" cy="836130"/>
      </dsp:txXfrm>
    </dsp:sp>
    <dsp:sp modelId="{53C3FB78-5C61-4F2D-8B19-1C660253FAA7}">
      <dsp:nvSpPr>
        <dsp:cNvPr id="0" name=""/>
        <dsp:cNvSpPr/>
      </dsp:nvSpPr>
      <dsp:spPr>
        <a:xfrm>
          <a:off x="4666254" y="1890852"/>
          <a:ext cx="328284" cy="1240648"/>
        </a:xfrm>
        <a:custGeom>
          <a:avLst/>
          <a:gdLst/>
          <a:ahLst/>
          <a:cxnLst/>
          <a:rect l="0" t="0" r="0" b="0"/>
          <a:pathLst>
            <a:path>
              <a:moveTo>
                <a:pt x="0" y="0"/>
              </a:moveTo>
              <a:lnTo>
                <a:pt x="0" y="1240648"/>
              </a:lnTo>
              <a:lnTo>
                <a:pt x="328284" y="1240648"/>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66765BDB-79D7-4915-A320-91DED0051DDC}">
      <dsp:nvSpPr>
        <dsp:cNvPr id="0" name=""/>
        <dsp:cNvSpPr/>
      </dsp:nvSpPr>
      <dsp:spPr>
        <a:xfrm>
          <a:off x="4994539" y="2646216"/>
          <a:ext cx="3715248" cy="970569"/>
        </a:xfrm>
        <a:prstGeom prst="roundRect">
          <a:avLst>
            <a:gd name="adj" fmla="val 10000"/>
          </a:avLst>
        </a:prstGeom>
        <a:solidFill>
          <a:schemeClr val="accent2">
            <a:lumMod val="20000"/>
            <a:lumOff val="80000"/>
            <a:alpha val="9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smtClean="0">
              <a:latin typeface="Arial" pitchFamily="34" charset="0"/>
              <a:cs typeface="Arial" pitchFamily="34" charset="0"/>
            </a:rPr>
            <a:t>2219 Yurt Dışı Doktora Sonrası Araştırma Burs Programı</a:t>
          </a:r>
        </a:p>
      </dsp:txBody>
      <dsp:txXfrm>
        <a:off x="5022966" y="2674643"/>
        <a:ext cx="3658394" cy="9137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A94DE-D61D-4E09-BA6F-2BD2A7F340A6}">
      <dsp:nvSpPr>
        <dsp:cNvPr id="0" name=""/>
        <dsp:cNvSpPr/>
      </dsp:nvSpPr>
      <dsp:spPr>
        <a:xfrm>
          <a:off x="0" y="535714"/>
          <a:ext cx="2450432" cy="145806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95250" numCol="1" spcCol="1270" anchor="t" anchorCtr="0">
          <a:noAutofit/>
        </a:bodyPr>
        <a:lstStyle/>
        <a:p>
          <a:pPr lvl="0" algn="l" defTabSz="1111250">
            <a:lnSpc>
              <a:spcPct val="90000"/>
            </a:lnSpc>
            <a:spcBef>
              <a:spcPct val="0"/>
            </a:spcBef>
            <a:spcAft>
              <a:spcPct val="35000"/>
            </a:spcAft>
          </a:pPr>
          <a:r>
            <a:rPr lang="tr-TR" sz="2500" kern="1200" dirty="0" smtClean="0"/>
            <a:t>Kimler Başvurabilir</a:t>
          </a:r>
          <a:endParaRPr lang="tr-TR" sz="2500" kern="1200" dirty="0"/>
        </a:p>
      </dsp:txBody>
      <dsp:txXfrm>
        <a:off x="0" y="535714"/>
        <a:ext cx="2450432" cy="972042"/>
      </dsp:txXfrm>
    </dsp:sp>
    <dsp:sp modelId="{436153E3-CA11-4D51-AD7D-6A6514FA747D}">
      <dsp:nvSpPr>
        <dsp:cNvPr id="0" name=""/>
        <dsp:cNvSpPr/>
      </dsp:nvSpPr>
      <dsp:spPr>
        <a:xfrm>
          <a:off x="501895" y="1546278"/>
          <a:ext cx="2450432" cy="2205000"/>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tr-TR" sz="2400" kern="1200" dirty="0" smtClean="0"/>
            <a:t>Doktoralı Araştırmacılar</a:t>
          </a:r>
          <a:endParaRPr lang="tr-TR" sz="2400" kern="1200" dirty="0"/>
        </a:p>
        <a:p>
          <a:pPr marL="228600" lvl="1" indent="-228600" algn="l" defTabSz="1066800">
            <a:lnSpc>
              <a:spcPct val="90000"/>
            </a:lnSpc>
            <a:spcBef>
              <a:spcPct val="0"/>
            </a:spcBef>
            <a:spcAft>
              <a:spcPct val="15000"/>
            </a:spcAft>
            <a:buChar char="••"/>
          </a:pPr>
          <a:r>
            <a:rPr lang="tr-TR" sz="2400" kern="1200" dirty="0" smtClean="0"/>
            <a:t>Yurt İçinden Kabul Alma Şartı</a:t>
          </a:r>
          <a:endParaRPr lang="tr-TR" sz="2400" kern="1200" dirty="0"/>
        </a:p>
      </dsp:txBody>
      <dsp:txXfrm>
        <a:off x="566477" y="1610860"/>
        <a:ext cx="2321268" cy="20758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A94DE-D61D-4E09-BA6F-2BD2A7F340A6}">
      <dsp:nvSpPr>
        <dsp:cNvPr id="0" name=""/>
        <dsp:cNvSpPr/>
      </dsp:nvSpPr>
      <dsp:spPr>
        <a:xfrm>
          <a:off x="0" y="297834"/>
          <a:ext cx="2689498" cy="158574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2024" tIns="192024" rIns="192024" bIns="102870" numCol="1" spcCol="1270" anchor="t" anchorCtr="0">
          <a:noAutofit/>
        </a:bodyPr>
        <a:lstStyle/>
        <a:p>
          <a:pPr lvl="0" algn="l" defTabSz="1200150">
            <a:lnSpc>
              <a:spcPct val="90000"/>
            </a:lnSpc>
            <a:spcBef>
              <a:spcPct val="0"/>
            </a:spcBef>
            <a:spcAft>
              <a:spcPct val="35000"/>
            </a:spcAft>
          </a:pPr>
          <a:r>
            <a:rPr lang="tr-TR" sz="2700" kern="1200" dirty="0" smtClean="0"/>
            <a:t>Kimler Başvurabilir</a:t>
          </a:r>
          <a:endParaRPr lang="tr-TR" sz="2700" kern="1200" dirty="0"/>
        </a:p>
      </dsp:txBody>
      <dsp:txXfrm>
        <a:off x="0" y="297834"/>
        <a:ext cx="2689498" cy="1057162"/>
      </dsp:txXfrm>
    </dsp:sp>
    <dsp:sp modelId="{436153E3-CA11-4D51-AD7D-6A6514FA747D}">
      <dsp:nvSpPr>
        <dsp:cNvPr id="0" name=""/>
        <dsp:cNvSpPr/>
      </dsp:nvSpPr>
      <dsp:spPr>
        <a:xfrm>
          <a:off x="550861" y="1354997"/>
          <a:ext cx="2689498" cy="2235600"/>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tr-TR" sz="2400" kern="1200" dirty="0" smtClean="0"/>
            <a:t>Doktoralı Araştırmacılar</a:t>
          </a:r>
          <a:endParaRPr lang="tr-TR" sz="2400" kern="1200" dirty="0"/>
        </a:p>
        <a:p>
          <a:pPr marL="228600" lvl="1" indent="-228600" algn="l" defTabSz="1066800">
            <a:lnSpc>
              <a:spcPct val="90000"/>
            </a:lnSpc>
            <a:spcBef>
              <a:spcPct val="0"/>
            </a:spcBef>
            <a:spcAft>
              <a:spcPct val="15000"/>
            </a:spcAft>
            <a:buChar char="••"/>
          </a:pPr>
          <a:r>
            <a:rPr lang="tr-TR" sz="2400" kern="1200" dirty="0" smtClean="0"/>
            <a:t>Yurt Dışından Kabul Alma Şartı</a:t>
          </a:r>
          <a:endParaRPr lang="tr-TR" sz="2400" kern="1200" dirty="0"/>
        </a:p>
      </dsp:txBody>
      <dsp:txXfrm>
        <a:off x="616339" y="1420475"/>
        <a:ext cx="2558542" cy="21046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5C1F4-F02F-4E06-8935-0A8C29883B02}">
      <dsp:nvSpPr>
        <dsp:cNvPr id="0" name=""/>
        <dsp:cNvSpPr/>
      </dsp:nvSpPr>
      <dsp:spPr>
        <a:xfrm>
          <a:off x="314103" y="0"/>
          <a:ext cx="3502409" cy="1530644"/>
        </a:xfrm>
        <a:prstGeom prst="roundRect">
          <a:avLst>
            <a:gd name="adj" fmla="val 10000"/>
          </a:avLst>
        </a:prstGeom>
        <a:solidFill>
          <a:schemeClr val="lt1">
            <a:hueOff val="0"/>
            <a:satOff val="0"/>
            <a:lumOff val="0"/>
            <a:alphaOff val="0"/>
          </a:schemeClr>
        </a:solidFill>
        <a:ln w="38100" cap="flat" cmpd="sng" algn="ctr">
          <a:solidFill>
            <a:schemeClr val="accent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tr-TR" sz="1800" b="1" kern="1200" dirty="0" smtClean="0">
              <a:latin typeface="Arial" pitchFamily="34" charset="0"/>
              <a:cs typeface="Arial" pitchFamily="34" charset="0"/>
            </a:rPr>
            <a:t>Uluslararası Öğrenciler ve Araştırmacılar</a:t>
          </a:r>
          <a:endParaRPr lang="tr-TR" sz="1800" b="1" kern="1200" dirty="0">
            <a:latin typeface="Arial" pitchFamily="34" charset="0"/>
            <a:cs typeface="Arial" pitchFamily="34" charset="0"/>
          </a:endParaRPr>
        </a:p>
      </dsp:txBody>
      <dsp:txXfrm>
        <a:off x="358934" y="44831"/>
        <a:ext cx="3412747" cy="1440982"/>
      </dsp:txXfrm>
    </dsp:sp>
    <dsp:sp modelId="{D244D801-0E58-4897-960F-6AC01DE6DD48}">
      <dsp:nvSpPr>
        <dsp:cNvPr id="0" name=""/>
        <dsp:cNvSpPr/>
      </dsp:nvSpPr>
      <dsp:spPr>
        <a:xfrm>
          <a:off x="664344" y="1530644"/>
          <a:ext cx="353136" cy="842168"/>
        </a:xfrm>
        <a:custGeom>
          <a:avLst/>
          <a:gdLst/>
          <a:ahLst/>
          <a:cxnLst/>
          <a:rect l="0" t="0" r="0" b="0"/>
          <a:pathLst>
            <a:path>
              <a:moveTo>
                <a:pt x="0" y="0"/>
              </a:moveTo>
              <a:lnTo>
                <a:pt x="0" y="842168"/>
              </a:lnTo>
              <a:lnTo>
                <a:pt x="353136" y="842168"/>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DFE33870-2041-4E60-9BEB-A35A346D04BA}">
      <dsp:nvSpPr>
        <dsp:cNvPr id="0" name=""/>
        <dsp:cNvSpPr/>
      </dsp:nvSpPr>
      <dsp:spPr>
        <a:xfrm>
          <a:off x="1017480" y="1894595"/>
          <a:ext cx="3162305" cy="956435"/>
        </a:xfrm>
        <a:prstGeom prst="roundRect">
          <a:avLst>
            <a:gd name="adj" fmla="val 10000"/>
          </a:avLst>
        </a:prstGeom>
        <a:solidFill>
          <a:schemeClr val="accent2">
            <a:lumMod val="20000"/>
            <a:lumOff val="80000"/>
            <a:alpha val="9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smtClean="0">
              <a:latin typeface="Arial" pitchFamily="34" charset="0"/>
              <a:cs typeface="Arial" pitchFamily="34" charset="0"/>
            </a:rPr>
            <a:t>2216 Uluslararası Araştırmacılar İçin Araştırma Burs Programı</a:t>
          </a:r>
          <a:endParaRPr lang="tr-TR" sz="1400" kern="1200" dirty="0">
            <a:latin typeface="Arial" pitchFamily="34" charset="0"/>
            <a:cs typeface="Arial" pitchFamily="34" charset="0"/>
          </a:endParaRPr>
        </a:p>
      </dsp:txBody>
      <dsp:txXfrm>
        <a:off x="1045493" y="1922608"/>
        <a:ext cx="3106279" cy="900409"/>
      </dsp:txXfrm>
    </dsp:sp>
    <dsp:sp modelId="{A047B581-4071-46E7-A143-F3717EA786ED}">
      <dsp:nvSpPr>
        <dsp:cNvPr id="0" name=""/>
        <dsp:cNvSpPr/>
      </dsp:nvSpPr>
      <dsp:spPr>
        <a:xfrm>
          <a:off x="4540372" y="0"/>
          <a:ext cx="3514136" cy="1493264"/>
        </a:xfrm>
        <a:prstGeom prst="roundRect">
          <a:avLst>
            <a:gd name="adj" fmla="val 10000"/>
          </a:avLst>
        </a:prstGeom>
        <a:solidFill>
          <a:schemeClr val="lt1">
            <a:hueOff val="0"/>
            <a:satOff val="0"/>
            <a:lumOff val="0"/>
            <a:alphaOff val="0"/>
          </a:schemeClr>
        </a:solidFill>
        <a:ln w="38100" cap="flat" cmpd="sng" algn="ctr">
          <a:solidFill>
            <a:schemeClr val="accent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tr-TR" sz="1800" b="1" kern="1200" dirty="0" smtClean="0">
              <a:latin typeface="Arial" pitchFamily="34" charset="0"/>
              <a:cs typeface="Arial" pitchFamily="34" charset="0"/>
            </a:rPr>
            <a:t>Uluslararası ve Türk Araştırmacılar</a:t>
          </a:r>
          <a:endParaRPr lang="tr-TR" sz="1800" b="1" kern="1200" dirty="0">
            <a:latin typeface="Arial" pitchFamily="34" charset="0"/>
            <a:cs typeface="Arial" pitchFamily="34" charset="0"/>
          </a:endParaRPr>
        </a:p>
      </dsp:txBody>
      <dsp:txXfrm>
        <a:off x="4584108" y="43736"/>
        <a:ext cx="3426664" cy="1405792"/>
      </dsp:txXfrm>
    </dsp:sp>
    <dsp:sp modelId="{53C3FB78-5C61-4F2D-8B19-1C660253FAA7}">
      <dsp:nvSpPr>
        <dsp:cNvPr id="0" name=""/>
        <dsp:cNvSpPr/>
      </dsp:nvSpPr>
      <dsp:spPr>
        <a:xfrm>
          <a:off x="4891786" y="1493264"/>
          <a:ext cx="354309" cy="813981"/>
        </a:xfrm>
        <a:custGeom>
          <a:avLst/>
          <a:gdLst/>
          <a:ahLst/>
          <a:cxnLst/>
          <a:rect l="0" t="0" r="0" b="0"/>
          <a:pathLst>
            <a:path>
              <a:moveTo>
                <a:pt x="0" y="0"/>
              </a:moveTo>
              <a:lnTo>
                <a:pt x="0" y="813981"/>
              </a:lnTo>
              <a:lnTo>
                <a:pt x="354309" y="813981"/>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66765BDB-79D7-4915-A320-91DED0051DDC}">
      <dsp:nvSpPr>
        <dsp:cNvPr id="0" name=""/>
        <dsp:cNvSpPr/>
      </dsp:nvSpPr>
      <dsp:spPr>
        <a:xfrm>
          <a:off x="5246095" y="1857214"/>
          <a:ext cx="3221882" cy="900061"/>
        </a:xfrm>
        <a:prstGeom prst="roundRect">
          <a:avLst>
            <a:gd name="adj" fmla="val 10000"/>
          </a:avLst>
        </a:prstGeom>
        <a:solidFill>
          <a:schemeClr val="accent2">
            <a:lumMod val="20000"/>
            <a:lumOff val="80000"/>
            <a:alpha val="9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smtClean="0">
              <a:latin typeface="Arial" pitchFamily="34" charset="0"/>
              <a:cs typeface="Arial" pitchFamily="34" charset="0"/>
            </a:rPr>
            <a:t>2221 Konuk veya Akademik İzinli (</a:t>
          </a:r>
          <a:r>
            <a:rPr lang="tr-TR" sz="1400" kern="1200" dirty="0" err="1" smtClean="0">
              <a:latin typeface="Arial" pitchFamily="34" charset="0"/>
              <a:cs typeface="Arial" pitchFamily="34" charset="0"/>
            </a:rPr>
            <a:t>Sabbatical</a:t>
          </a:r>
          <a:r>
            <a:rPr lang="tr-TR" sz="1400" kern="1200" dirty="0" smtClean="0">
              <a:latin typeface="Arial" pitchFamily="34" charset="0"/>
              <a:cs typeface="Arial" pitchFamily="34" charset="0"/>
            </a:rPr>
            <a:t>) Bilim İnsanı Destekleme Programı </a:t>
          </a:r>
        </a:p>
      </dsp:txBody>
      <dsp:txXfrm>
        <a:off x="5272457" y="1883576"/>
        <a:ext cx="3169158" cy="847337"/>
      </dsp:txXfrm>
    </dsp:sp>
    <dsp:sp modelId="{A9279078-53E7-4E31-B4F5-8AD3D528ACD1}">
      <dsp:nvSpPr>
        <dsp:cNvPr id="0" name=""/>
        <dsp:cNvSpPr/>
      </dsp:nvSpPr>
      <dsp:spPr>
        <a:xfrm>
          <a:off x="4891786" y="1493264"/>
          <a:ext cx="354309" cy="2069298"/>
        </a:xfrm>
        <a:custGeom>
          <a:avLst/>
          <a:gdLst/>
          <a:ahLst/>
          <a:cxnLst/>
          <a:rect l="0" t="0" r="0" b="0"/>
          <a:pathLst>
            <a:path>
              <a:moveTo>
                <a:pt x="0" y="0"/>
              </a:moveTo>
              <a:lnTo>
                <a:pt x="0" y="2069298"/>
              </a:lnTo>
              <a:lnTo>
                <a:pt x="354309" y="2069298"/>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BCD79D2C-A635-4DEA-AC8D-23F2CEE4E957}">
      <dsp:nvSpPr>
        <dsp:cNvPr id="0" name=""/>
        <dsp:cNvSpPr/>
      </dsp:nvSpPr>
      <dsp:spPr>
        <a:xfrm>
          <a:off x="5246095" y="3119206"/>
          <a:ext cx="3221882" cy="886713"/>
        </a:xfrm>
        <a:prstGeom prst="roundRect">
          <a:avLst>
            <a:gd name="adj" fmla="val 10000"/>
          </a:avLst>
        </a:prstGeom>
        <a:solidFill>
          <a:schemeClr val="accent2">
            <a:lumMod val="20000"/>
            <a:lumOff val="80000"/>
            <a:alpha val="9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smtClean="0">
              <a:latin typeface="Arial" pitchFamily="34" charset="0"/>
              <a:cs typeface="Arial" pitchFamily="34" charset="0"/>
            </a:rPr>
            <a:t>2236 Uluslararası Deneyimli Araştırmacı Dolaşımı Destek Programı </a:t>
          </a:r>
        </a:p>
      </dsp:txBody>
      <dsp:txXfrm>
        <a:off x="5272066" y="3145177"/>
        <a:ext cx="3169940" cy="834771"/>
      </dsp:txXfrm>
    </dsp:sp>
    <dsp:sp modelId="{C0B8C0DB-EC6D-4800-98FF-344F925F5D0B}">
      <dsp:nvSpPr>
        <dsp:cNvPr id="0" name=""/>
        <dsp:cNvSpPr/>
      </dsp:nvSpPr>
      <dsp:spPr>
        <a:xfrm>
          <a:off x="4891786" y="1493264"/>
          <a:ext cx="375086" cy="3270572"/>
        </a:xfrm>
        <a:custGeom>
          <a:avLst/>
          <a:gdLst/>
          <a:ahLst/>
          <a:cxnLst/>
          <a:rect l="0" t="0" r="0" b="0"/>
          <a:pathLst>
            <a:path>
              <a:moveTo>
                <a:pt x="0" y="0"/>
              </a:moveTo>
              <a:lnTo>
                <a:pt x="0" y="3270572"/>
              </a:lnTo>
              <a:lnTo>
                <a:pt x="375086" y="327057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96A8EB-EDBC-400C-AFB5-567FFA6523DA}">
      <dsp:nvSpPr>
        <dsp:cNvPr id="0" name=""/>
        <dsp:cNvSpPr/>
      </dsp:nvSpPr>
      <dsp:spPr>
        <a:xfrm>
          <a:off x="5266872" y="4320480"/>
          <a:ext cx="3221882" cy="886713"/>
        </a:xfrm>
        <a:prstGeom prst="roundRect">
          <a:avLst>
            <a:gd name="adj" fmla="val 10000"/>
          </a:avLst>
        </a:prstGeom>
        <a:solidFill>
          <a:schemeClr val="accent2">
            <a:lumMod val="20000"/>
            <a:lumOff val="80000"/>
            <a:alpha val="9000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tr-TR" sz="1400" kern="1200" dirty="0" smtClean="0">
              <a:latin typeface="Arial" pitchFamily="34" charset="0"/>
              <a:cs typeface="Arial" pitchFamily="34" charset="0"/>
            </a:rPr>
            <a:t>2232 Uluslararası Lider Araştırmacılar Programı</a:t>
          </a:r>
        </a:p>
      </dsp:txBody>
      <dsp:txXfrm>
        <a:off x="5292843" y="4346451"/>
        <a:ext cx="3169940" cy="83477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bList2#4">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4.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11/layout/TabList">
  <dgm:title val="Sekme Listesi"/>
  <dgm:desc val="Sıralı olmayan veya gruplandırılmış bilgi bloklarını göstermek için kullanın. Az miktarda 1. Düzey metin içeren listelerde çok işe yarar. İlk 2. Düzey metin 1. Düzey metnin yanında görüntülenir ve kalan 2. Düzey metinler 1. Düzey metnin altında görünür."/>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303313" cy="34021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622594" y="0"/>
            <a:ext cx="4303313" cy="340210"/>
          </a:xfrm>
          <a:prstGeom prst="rect">
            <a:avLst/>
          </a:prstGeom>
        </p:spPr>
        <p:txBody>
          <a:bodyPr vert="horz" lIns="91440" tIns="45720" rIns="91440" bIns="45720" rtlCol="0"/>
          <a:lstStyle>
            <a:lvl1pPr algn="r">
              <a:defRPr sz="1200"/>
            </a:lvl1pPr>
          </a:lstStyle>
          <a:p>
            <a:fld id="{E3DFD97A-6054-4B8D-96FA-5CB06C9A47D9}" type="datetimeFigureOut">
              <a:rPr lang="tr-TR" smtClean="0"/>
              <a:t>30.01.2019</a:t>
            </a:fld>
            <a:endParaRPr lang="tr-TR"/>
          </a:p>
        </p:txBody>
      </p:sp>
      <p:sp>
        <p:nvSpPr>
          <p:cNvPr id="4" name="Altbilgi Yer Tutucusu 3"/>
          <p:cNvSpPr>
            <a:spLocks noGrp="1"/>
          </p:cNvSpPr>
          <p:nvPr>
            <p:ph type="ftr" sz="quarter" idx="2"/>
          </p:nvPr>
        </p:nvSpPr>
        <p:spPr>
          <a:xfrm>
            <a:off x="0" y="6456378"/>
            <a:ext cx="4303313" cy="34021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622594" y="6456378"/>
            <a:ext cx="4303313" cy="340210"/>
          </a:xfrm>
          <a:prstGeom prst="rect">
            <a:avLst/>
          </a:prstGeom>
        </p:spPr>
        <p:txBody>
          <a:bodyPr vert="horz" lIns="91440" tIns="45720" rIns="91440" bIns="45720" rtlCol="0" anchor="b"/>
          <a:lstStyle>
            <a:lvl1pPr algn="r">
              <a:defRPr sz="1200"/>
            </a:lvl1pPr>
          </a:lstStyle>
          <a:p>
            <a:fld id="{8ADAC0DA-37FD-481D-B3CB-65F7A762800A}" type="slidenum">
              <a:rPr lang="tr-TR" smtClean="0"/>
              <a:t>‹#›</a:t>
            </a:fld>
            <a:endParaRPr lang="tr-TR"/>
          </a:p>
        </p:txBody>
      </p:sp>
    </p:spTree>
    <p:extLst>
      <p:ext uri="{BB962C8B-B14F-4D97-AF65-F5344CB8AC3E}">
        <p14:creationId xmlns:p14="http://schemas.microsoft.com/office/powerpoint/2010/main" val="524140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1" y="0"/>
            <a:ext cx="4302231"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5623698" y="0"/>
            <a:ext cx="4302231" cy="339884"/>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FF8E59C-644C-407A-9288-3306FF133E8F}" type="datetimeFigureOut">
              <a:rPr lang="tr-TR"/>
              <a:pPr>
                <a:defRPr/>
              </a:pPr>
              <a:t>30.01.2019</a:t>
            </a:fld>
            <a:endParaRPr lang="tr-TR"/>
          </a:p>
        </p:txBody>
      </p:sp>
      <p:sp>
        <p:nvSpPr>
          <p:cNvPr id="4" name="3 Slayt Görüntüsü Yer Tutucusu"/>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992823" y="3228896"/>
            <a:ext cx="7942580" cy="3058954"/>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1" y="6456612"/>
            <a:ext cx="4302231"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5623698" y="6456612"/>
            <a:ext cx="4302231" cy="339884"/>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554D121-7BC2-46E0-945B-1F16C23F5B95}" type="slidenum">
              <a:rPr lang="tr-TR"/>
              <a:pPr>
                <a:defRPr/>
              </a:pPr>
              <a:t>‹#›</a:t>
            </a:fld>
            <a:endParaRPr lang="tr-TR"/>
          </a:p>
        </p:txBody>
      </p:sp>
    </p:spTree>
    <p:extLst>
      <p:ext uri="{BB962C8B-B14F-4D97-AF65-F5344CB8AC3E}">
        <p14:creationId xmlns:p14="http://schemas.microsoft.com/office/powerpoint/2010/main" val="7732937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Tree>
    <p:extLst>
      <p:ext uri="{BB962C8B-B14F-4D97-AF65-F5344CB8AC3E}">
        <p14:creationId xmlns:p14="http://schemas.microsoft.com/office/powerpoint/2010/main" val="2344474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smtClean="0"/>
          </a:p>
        </p:txBody>
      </p:sp>
      <p:sp>
        <p:nvSpPr>
          <p:cNvPr id="4" name="Slayt Numarası Yer Tutucusu 3"/>
          <p:cNvSpPr>
            <a:spLocks noGrp="1"/>
          </p:cNvSpPr>
          <p:nvPr>
            <p:ph type="sldNum" sz="quarter" idx="5"/>
          </p:nvPr>
        </p:nvSpPr>
        <p:spPr/>
        <p:txBody>
          <a:bodyPr/>
          <a:lstStyle/>
          <a:p>
            <a:pPr>
              <a:defRPr/>
            </a:pPr>
            <a:fld id="{A58436B5-B044-47BE-8D5E-FAB4B86EA651}" type="slidenum">
              <a:rPr lang="tr-TR" smtClean="0"/>
              <a:pPr>
                <a:defRPr/>
              </a:pPr>
              <a:t>29</a:t>
            </a:fld>
            <a:endParaRPr lang="tr-TR"/>
          </a:p>
        </p:txBody>
      </p:sp>
    </p:spTree>
    <p:extLst>
      <p:ext uri="{BB962C8B-B14F-4D97-AF65-F5344CB8AC3E}">
        <p14:creationId xmlns:p14="http://schemas.microsoft.com/office/powerpoint/2010/main" val="1560509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Tree>
    <p:extLst>
      <p:ext uri="{BB962C8B-B14F-4D97-AF65-F5344CB8AC3E}">
        <p14:creationId xmlns:p14="http://schemas.microsoft.com/office/powerpoint/2010/main" val="3070767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3763" y="849313"/>
            <a:ext cx="3059112" cy="229393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dirty="0" smtClean="0">
                <a:latin typeface="Corbel" pitchFamily="34" charset="0"/>
              </a:rPr>
              <a:t>* YÖK araştırma üniversiteleri veya Girişimci ve Yenilikçi Üniversite Endeksinde ilk 50’de yer alan üniversiteler hangisi olsun.</a:t>
            </a:r>
          </a:p>
          <a:p>
            <a:endParaRPr lang="tr-TR" dirty="0"/>
          </a:p>
        </p:txBody>
      </p:sp>
      <p:sp>
        <p:nvSpPr>
          <p:cNvPr id="4" name="Slide Number Placeholder 3"/>
          <p:cNvSpPr>
            <a:spLocks noGrp="1"/>
          </p:cNvSpPr>
          <p:nvPr>
            <p:ph type="sldNum" sz="quarter" idx="10"/>
          </p:nvPr>
        </p:nvSpPr>
        <p:spPr/>
        <p:txBody>
          <a:bodyPr/>
          <a:lstStyle/>
          <a:p>
            <a:pPr>
              <a:defRPr/>
            </a:pPr>
            <a:fld id="{F554D121-7BC2-46E0-945B-1F16C23F5B95}" type="slidenum">
              <a:rPr lang="tr-TR" smtClean="0"/>
              <a:pPr>
                <a:defRPr/>
              </a:pPr>
              <a:t>33</a:t>
            </a:fld>
            <a:endParaRPr lang="tr-TR"/>
          </a:p>
        </p:txBody>
      </p:sp>
    </p:spTree>
    <p:extLst>
      <p:ext uri="{BB962C8B-B14F-4D97-AF65-F5344CB8AC3E}">
        <p14:creationId xmlns:p14="http://schemas.microsoft.com/office/powerpoint/2010/main" val="3664568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3763" y="849313"/>
            <a:ext cx="3059112" cy="229393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dirty="0" smtClean="0">
                <a:latin typeface="Corbel" pitchFamily="34" charset="0"/>
              </a:rPr>
              <a:t>* YÖK araştırma üniversiteleri veya Girişimci ve Yenilikçi Üniversite Endeksinde ilk 50’de yer alan üniversiteler hangisi olsun.</a:t>
            </a:r>
          </a:p>
          <a:p>
            <a:endParaRPr lang="tr-TR" dirty="0"/>
          </a:p>
        </p:txBody>
      </p:sp>
      <p:sp>
        <p:nvSpPr>
          <p:cNvPr id="4" name="Slide Number Placeholder 3"/>
          <p:cNvSpPr>
            <a:spLocks noGrp="1"/>
          </p:cNvSpPr>
          <p:nvPr>
            <p:ph type="sldNum" sz="quarter" idx="10"/>
          </p:nvPr>
        </p:nvSpPr>
        <p:spPr/>
        <p:txBody>
          <a:bodyPr/>
          <a:lstStyle/>
          <a:p>
            <a:pPr>
              <a:defRPr/>
            </a:pPr>
            <a:fld id="{F554D121-7BC2-46E0-945B-1F16C23F5B95}" type="slidenum">
              <a:rPr lang="tr-TR" smtClean="0"/>
              <a:pPr>
                <a:defRPr/>
              </a:pPr>
              <a:t>34</a:t>
            </a:fld>
            <a:endParaRPr lang="tr-TR"/>
          </a:p>
        </p:txBody>
      </p:sp>
    </p:spTree>
    <p:extLst>
      <p:ext uri="{BB962C8B-B14F-4D97-AF65-F5344CB8AC3E}">
        <p14:creationId xmlns:p14="http://schemas.microsoft.com/office/powerpoint/2010/main" val="366403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3763" y="849313"/>
            <a:ext cx="3059112" cy="229393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dirty="0" smtClean="0">
                <a:latin typeface="Corbel" pitchFamily="34" charset="0"/>
              </a:rPr>
              <a:t>* YÖK araştırma üniversiteleri veya Girişimci ve Yenilikçi Üniversite Endeksinde ilk 50’de yer alan üniversiteler hangisi olsun.</a:t>
            </a:r>
          </a:p>
          <a:p>
            <a:endParaRPr lang="tr-TR" dirty="0"/>
          </a:p>
        </p:txBody>
      </p:sp>
      <p:sp>
        <p:nvSpPr>
          <p:cNvPr id="4" name="Slide Number Placeholder 3"/>
          <p:cNvSpPr>
            <a:spLocks noGrp="1"/>
          </p:cNvSpPr>
          <p:nvPr>
            <p:ph type="sldNum" sz="quarter" idx="10"/>
          </p:nvPr>
        </p:nvSpPr>
        <p:spPr/>
        <p:txBody>
          <a:bodyPr/>
          <a:lstStyle/>
          <a:p>
            <a:pPr>
              <a:defRPr/>
            </a:pPr>
            <a:fld id="{F554D121-7BC2-46E0-945B-1F16C23F5B95}" type="slidenum">
              <a:rPr lang="tr-TR" smtClean="0"/>
              <a:pPr>
                <a:defRPr/>
              </a:pPr>
              <a:t>36</a:t>
            </a:fld>
            <a:endParaRPr lang="tr-TR"/>
          </a:p>
        </p:txBody>
      </p:sp>
    </p:spTree>
    <p:extLst>
      <p:ext uri="{BB962C8B-B14F-4D97-AF65-F5344CB8AC3E}">
        <p14:creationId xmlns:p14="http://schemas.microsoft.com/office/powerpoint/2010/main" val="177418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3763" y="849313"/>
            <a:ext cx="3059112" cy="229393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dirty="0" smtClean="0">
                <a:latin typeface="Corbel" pitchFamily="34" charset="0"/>
              </a:rPr>
              <a:t>* YÖK araştırma üniversiteleri veya Girişimci ve Yenilikçi Üniversite Endeksinde ilk 50’de yer alan üniversiteler hangisi olsun.</a:t>
            </a:r>
          </a:p>
          <a:p>
            <a:endParaRPr lang="tr-TR" dirty="0"/>
          </a:p>
        </p:txBody>
      </p:sp>
      <p:sp>
        <p:nvSpPr>
          <p:cNvPr id="4" name="Slide Number Placeholder 3"/>
          <p:cNvSpPr>
            <a:spLocks noGrp="1"/>
          </p:cNvSpPr>
          <p:nvPr>
            <p:ph type="sldNum" sz="quarter" idx="10"/>
          </p:nvPr>
        </p:nvSpPr>
        <p:spPr/>
        <p:txBody>
          <a:bodyPr/>
          <a:lstStyle/>
          <a:p>
            <a:pPr>
              <a:defRPr/>
            </a:pPr>
            <a:fld id="{F554D121-7BC2-46E0-945B-1F16C23F5B95}" type="slidenum">
              <a:rPr lang="tr-TR" smtClean="0"/>
              <a:pPr>
                <a:defRPr/>
              </a:pPr>
              <a:t>37</a:t>
            </a:fld>
            <a:endParaRPr lang="tr-TR"/>
          </a:p>
        </p:txBody>
      </p:sp>
    </p:spTree>
    <p:extLst>
      <p:ext uri="{BB962C8B-B14F-4D97-AF65-F5344CB8AC3E}">
        <p14:creationId xmlns:p14="http://schemas.microsoft.com/office/powerpoint/2010/main" val="2064048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33763" y="849313"/>
            <a:ext cx="3059112" cy="229393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sz="1200" dirty="0" smtClean="0">
                <a:latin typeface="Corbel" pitchFamily="34" charset="0"/>
              </a:rPr>
              <a:t>* YÖK araştırma üniversiteleri veya Girişimci ve Yenilikçi Üniversite Endeksinde ilk 50’de yer alan üniversiteler hangisi olsun.</a:t>
            </a:r>
          </a:p>
          <a:p>
            <a:endParaRPr lang="tr-TR" dirty="0"/>
          </a:p>
        </p:txBody>
      </p:sp>
      <p:sp>
        <p:nvSpPr>
          <p:cNvPr id="4" name="Slide Number Placeholder 3"/>
          <p:cNvSpPr>
            <a:spLocks noGrp="1"/>
          </p:cNvSpPr>
          <p:nvPr>
            <p:ph type="sldNum" sz="quarter" idx="10"/>
          </p:nvPr>
        </p:nvSpPr>
        <p:spPr/>
        <p:txBody>
          <a:bodyPr/>
          <a:lstStyle/>
          <a:p>
            <a:pPr>
              <a:defRPr/>
            </a:pPr>
            <a:fld id="{F554D121-7BC2-46E0-945B-1F16C23F5B95}" type="slidenum">
              <a:rPr lang="tr-TR" smtClean="0"/>
              <a:pPr>
                <a:defRPr/>
              </a:pPr>
              <a:t>50</a:t>
            </a:fld>
            <a:endParaRPr lang="tr-TR"/>
          </a:p>
        </p:txBody>
      </p:sp>
    </p:spTree>
    <p:extLst>
      <p:ext uri="{BB962C8B-B14F-4D97-AF65-F5344CB8AC3E}">
        <p14:creationId xmlns:p14="http://schemas.microsoft.com/office/powerpoint/2010/main" val="1504805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dirty="0" smtClean="0"/>
              <a:t>Kısmi Burs kaldırıldı.</a:t>
            </a:r>
          </a:p>
          <a:p>
            <a:r>
              <a:rPr lang="tr-TR" altLang="tr-TR" dirty="0" smtClean="0"/>
              <a:t>Üniversiteye dönmek için doktora derecesi gerekiyor. </a:t>
            </a:r>
          </a:p>
          <a:p>
            <a:r>
              <a:rPr lang="tr-TR" altLang="tr-TR" dirty="0" smtClean="0"/>
              <a:t>Türkiye’ye dönenlerden en çok 3 aydır olanlar başvuru yapabilirler.</a:t>
            </a:r>
          </a:p>
          <a:p>
            <a:r>
              <a:rPr lang="tr-TR" altLang="tr-TR" dirty="0" smtClean="0"/>
              <a:t>Bulunduğu süre içerisindeki deneyim. Alanındaki iş tecrübesi, belgelendiriyor.</a:t>
            </a:r>
          </a:p>
          <a:p>
            <a:r>
              <a:rPr lang="tr-TR" altLang="tr-TR" dirty="0" smtClean="0"/>
              <a:t>ARDEB 1001 proje desteğine de başvurabilir. ARDEB ve BİDEB aynı kalemlerde destek vermiyor. DİKKAT!</a:t>
            </a:r>
          </a:p>
        </p:txBody>
      </p:sp>
      <p:sp>
        <p:nvSpPr>
          <p:cNvPr id="4" name="Slide Number Placeholder 3"/>
          <p:cNvSpPr>
            <a:spLocks noGrp="1"/>
          </p:cNvSpPr>
          <p:nvPr>
            <p:ph type="sldNum" sz="quarter" idx="5"/>
          </p:nvPr>
        </p:nvSpPr>
        <p:spPr/>
        <p:txBody>
          <a:bodyPr/>
          <a:lstStyle/>
          <a:p>
            <a:pPr>
              <a:defRPr/>
            </a:pPr>
            <a:fld id="{13BD9B99-0C7C-4315-AD19-84DBD4BBAD11}" type="slidenum">
              <a:rPr lang="tr-TR" smtClean="0"/>
              <a:pPr>
                <a:defRPr/>
              </a:pPr>
              <a:t>53</a:t>
            </a:fld>
            <a:endParaRPr lang="tr-TR"/>
          </a:p>
        </p:txBody>
      </p:sp>
    </p:spTree>
    <p:extLst>
      <p:ext uri="{BB962C8B-B14F-4D97-AF65-F5344CB8AC3E}">
        <p14:creationId xmlns:p14="http://schemas.microsoft.com/office/powerpoint/2010/main" val="2195015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ayt Görüntüsü Yer Tutucusu 1"/>
          <p:cNvSpPr>
            <a:spLocks noGrp="1" noRot="1" noChangeAspect="1" noTextEdit="1"/>
          </p:cNvSpPr>
          <p:nvPr>
            <p:ph type="sldImg"/>
          </p:nvPr>
        </p:nvSpPr>
        <p:spPr bwMode="auto">
          <a:xfrm>
            <a:off x="3433763" y="849313"/>
            <a:ext cx="3059112" cy="2293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Tree>
    <p:extLst>
      <p:ext uri="{BB962C8B-B14F-4D97-AF65-F5344CB8AC3E}">
        <p14:creationId xmlns:p14="http://schemas.microsoft.com/office/powerpoint/2010/main" val="4028298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ayt Görüntüsü Yer Tutucusu 1"/>
          <p:cNvSpPr>
            <a:spLocks noGrp="1" noRot="1" noChangeAspect="1" noTextEdit="1"/>
          </p:cNvSpPr>
          <p:nvPr>
            <p:ph type="sldImg"/>
          </p:nvPr>
        </p:nvSpPr>
        <p:spPr bwMode="auto">
          <a:xfrm>
            <a:off x="3433763" y="849313"/>
            <a:ext cx="3059112" cy="2293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Tree>
    <p:extLst>
      <p:ext uri="{BB962C8B-B14F-4D97-AF65-F5344CB8AC3E}">
        <p14:creationId xmlns:p14="http://schemas.microsoft.com/office/powerpoint/2010/main" val="1441841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smtClean="0"/>
          </a:p>
        </p:txBody>
      </p:sp>
      <p:sp>
        <p:nvSpPr>
          <p:cNvPr id="4" name="Slide Number Placeholder 3"/>
          <p:cNvSpPr>
            <a:spLocks noGrp="1"/>
          </p:cNvSpPr>
          <p:nvPr>
            <p:ph type="sldNum" sz="quarter" idx="5"/>
          </p:nvPr>
        </p:nvSpPr>
        <p:spPr/>
        <p:txBody>
          <a:bodyPr/>
          <a:lstStyle/>
          <a:p>
            <a:pPr>
              <a:defRPr/>
            </a:pPr>
            <a:fld id="{81B375C3-0670-4D0C-8166-07239D0B3EF3}" type="slidenum">
              <a:rPr lang="tr-TR" smtClean="0"/>
              <a:pPr>
                <a:defRPr/>
              </a:pPr>
              <a:t>11</a:t>
            </a:fld>
            <a:endParaRPr lang="tr-TR"/>
          </a:p>
        </p:txBody>
      </p:sp>
    </p:spTree>
    <p:extLst>
      <p:ext uri="{BB962C8B-B14F-4D97-AF65-F5344CB8AC3E}">
        <p14:creationId xmlns:p14="http://schemas.microsoft.com/office/powerpoint/2010/main" val="396241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smtClean="0"/>
              <a:t>Öncelikli Alanlar: Enerji, Su, Gıda, Otomotiv, Bilişim Teknolojileri, Makine İmalat, Savunma, Uzay</a:t>
            </a:r>
          </a:p>
          <a:p>
            <a:r>
              <a:rPr lang="tr-TR" altLang="tr-TR" smtClean="0"/>
              <a:t>2013 için: Felsefe, Tarih, Coğrafya, Sosyoloji, Antropoloji, Arkeoloji ve Sanat Tarihi, İlahiyat, Siyaset Bilimi, Türk Dili ve Edebiyatı, Hukuk ve Psikoloji</a:t>
            </a:r>
          </a:p>
        </p:txBody>
      </p:sp>
      <p:sp>
        <p:nvSpPr>
          <p:cNvPr id="4" name="Slide Number Placeholder 3"/>
          <p:cNvSpPr>
            <a:spLocks noGrp="1"/>
          </p:cNvSpPr>
          <p:nvPr>
            <p:ph type="sldNum" sz="quarter" idx="5"/>
          </p:nvPr>
        </p:nvSpPr>
        <p:spPr/>
        <p:txBody>
          <a:bodyPr/>
          <a:lstStyle/>
          <a:p>
            <a:pPr>
              <a:defRPr/>
            </a:pPr>
            <a:fld id="{BB2F187B-A054-44C0-9BEF-0D787497EB94}" type="slidenum">
              <a:rPr lang="tr-TR" smtClean="0"/>
              <a:pPr>
                <a:defRPr/>
              </a:pPr>
              <a:t>12</a:t>
            </a:fld>
            <a:endParaRPr lang="tr-TR"/>
          </a:p>
        </p:txBody>
      </p:sp>
    </p:spTree>
    <p:extLst>
      <p:ext uri="{BB962C8B-B14F-4D97-AF65-F5344CB8AC3E}">
        <p14:creationId xmlns:p14="http://schemas.microsoft.com/office/powerpoint/2010/main" val="4177183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smtClean="0"/>
          </a:p>
        </p:txBody>
      </p:sp>
      <p:sp>
        <p:nvSpPr>
          <p:cNvPr id="4" name="Slide Number Placeholder 3"/>
          <p:cNvSpPr>
            <a:spLocks noGrp="1"/>
          </p:cNvSpPr>
          <p:nvPr>
            <p:ph type="sldNum" sz="quarter" idx="5"/>
          </p:nvPr>
        </p:nvSpPr>
        <p:spPr/>
        <p:txBody>
          <a:bodyPr/>
          <a:lstStyle/>
          <a:p>
            <a:pPr>
              <a:defRPr/>
            </a:pPr>
            <a:fld id="{BB2F187B-A054-44C0-9BEF-0D787497EB94}" type="slidenum">
              <a:rPr lang="tr-TR" smtClean="0"/>
              <a:pPr>
                <a:defRPr/>
              </a:pPr>
              <a:t>13</a:t>
            </a:fld>
            <a:endParaRPr lang="tr-TR"/>
          </a:p>
        </p:txBody>
      </p:sp>
    </p:spTree>
    <p:extLst>
      <p:ext uri="{BB962C8B-B14F-4D97-AF65-F5344CB8AC3E}">
        <p14:creationId xmlns:p14="http://schemas.microsoft.com/office/powerpoint/2010/main" val="3663196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4" name="Slide Number Placeholder 3"/>
          <p:cNvSpPr>
            <a:spLocks noGrp="1"/>
          </p:cNvSpPr>
          <p:nvPr>
            <p:ph type="sldNum" sz="quarter" idx="5"/>
          </p:nvPr>
        </p:nvSpPr>
        <p:spPr/>
        <p:txBody>
          <a:bodyPr/>
          <a:lstStyle/>
          <a:p>
            <a:pPr>
              <a:defRPr/>
            </a:pPr>
            <a:fld id="{35320CF3-8CD6-48F2-9474-23E3ACE1088B}" type="slidenum">
              <a:rPr lang="tr-TR" smtClean="0"/>
              <a:pPr>
                <a:defRPr/>
              </a:pPr>
              <a:t>16</a:t>
            </a:fld>
            <a:endParaRPr lang="tr-TR"/>
          </a:p>
        </p:txBody>
      </p:sp>
    </p:spTree>
    <p:extLst>
      <p:ext uri="{BB962C8B-B14F-4D97-AF65-F5344CB8AC3E}">
        <p14:creationId xmlns:p14="http://schemas.microsoft.com/office/powerpoint/2010/main" val="858931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Programdakiler</a:t>
            </a:r>
            <a:r>
              <a:rPr lang="tr-TR" baseline="0" dirty="0" smtClean="0"/>
              <a:t> iş arama sürecinde burs alıyor ve iş bulduğu zaman projeyi yarıda bırakıyor.</a:t>
            </a:r>
          </a:p>
          <a:p>
            <a:r>
              <a:rPr lang="tr-TR" baseline="0" dirty="0" smtClean="0"/>
              <a:t>Destek alan üniversitede kadrolu kişiler ise üniversitelerinden 3er aylık izin alıyor ve proje süresi olan 24 ay için sürekli kurumundan izin yenilemesi gerekiyor. Bazı kurumlar üst üste izin vermiyor ve proje yarıda kalıyor.</a:t>
            </a:r>
            <a:endParaRPr lang="tr-TR" dirty="0"/>
          </a:p>
        </p:txBody>
      </p:sp>
      <p:sp>
        <p:nvSpPr>
          <p:cNvPr id="4" name="Slayt Numarası Yer Tutucusu 3"/>
          <p:cNvSpPr>
            <a:spLocks noGrp="1"/>
          </p:cNvSpPr>
          <p:nvPr>
            <p:ph type="sldNum" sz="quarter" idx="10"/>
          </p:nvPr>
        </p:nvSpPr>
        <p:spPr/>
        <p:txBody>
          <a:bodyPr/>
          <a:lstStyle/>
          <a:p>
            <a:pPr>
              <a:defRPr/>
            </a:pPr>
            <a:fld id="{F554D121-7BC2-46E0-945B-1F16C23F5B95}" type="slidenum">
              <a:rPr lang="tr-TR" smtClean="0"/>
              <a:pPr>
                <a:defRPr/>
              </a:pPr>
              <a:t>19</a:t>
            </a:fld>
            <a:endParaRPr lang="tr-TR"/>
          </a:p>
        </p:txBody>
      </p:sp>
    </p:spTree>
    <p:extLst>
      <p:ext uri="{BB962C8B-B14F-4D97-AF65-F5344CB8AC3E}">
        <p14:creationId xmlns:p14="http://schemas.microsoft.com/office/powerpoint/2010/main" val="3615419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smtClean="0"/>
              <a:t>Sabbatical İzinler için en az 3 ay en çok 12 ay maksimum 3.500 dolar</a:t>
            </a:r>
          </a:p>
          <a:p>
            <a:r>
              <a:rPr lang="tr-TR" altLang="tr-TR" smtClean="0"/>
              <a:t>Normal Destek: En az 1 hafta en çok 12 ay maksimum 3.000 dolar</a:t>
            </a:r>
          </a:p>
        </p:txBody>
      </p:sp>
      <p:sp>
        <p:nvSpPr>
          <p:cNvPr id="4" name="Slide Number Placeholder 3"/>
          <p:cNvSpPr>
            <a:spLocks noGrp="1"/>
          </p:cNvSpPr>
          <p:nvPr>
            <p:ph type="sldNum" sz="quarter" idx="5"/>
          </p:nvPr>
        </p:nvSpPr>
        <p:spPr/>
        <p:txBody>
          <a:bodyPr/>
          <a:lstStyle/>
          <a:p>
            <a:pPr>
              <a:defRPr/>
            </a:pPr>
            <a:fld id="{DD04086E-BB3A-47D4-A729-E20F9A2F63DA}" type="slidenum">
              <a:rPr lang="tr-TR" smtClean="0"/>
              <a:pPr>
                <a:defRPr/>
              </a:pPr>
              <a:t>23</a:t>
            </a:fld>
            <a:endParaRPr lang="tr-TR"/>
          </a:p>
        </p:txBody>
      </p:sp>
    </p:spTree>
    <p:extLst>
      <p:ext uri="{BB962C8B-B14F-4D97-AF65-F5344CB8AC3E}">
        <p14:creationId xmlns:p14="http://schemas.microsoft.com/office/powerpoint/2010/main" val="363210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tr-TR" dirty="0" smtClean="0"/>
              <a:t>YENİ </a:t>
            </a:r>
          </a:p>
        </p:txBody>
      </p:sp>
      <p:sp>
        <p:nvSpPr>
          <p:cNvPr id="4" name="Slide Number Placeholder 3"/>
          <p:cNvSpPr>
            <a:spLocks noGrp="1"/>
          </p:cNvSpPr>
          <p:nvPr>
            <p:ph type="sldNum" sz="quarter" idx="5"/>
          </p:nvPr>
        </p:nvSpPr>
        <p:spPr/>
        <p:txBody>
          <a:bodyPr/>
          <a:lstStyle/>
          <a:p>
            <a:pPr>
              <a:defRPr/>
            </a:pPr>
            <a:fld id="{82F436D8-8B6B-498B-8133-080FFDE98535}" type="slidenum">
              <a:rPr lang="tr-TR" smtClean="0"/>
              <a:pPr>
                <a:defRPr/>
              </a:pPr>
              <a:t>24</a:t>
            </a:fld>
            <a:endParaRPr lang="tr-TR"/>
          </a:p>
        </p:txBody>
      </p:sp>
    </p:spTree>
    <p:extLst>
      <p:ext uri="{BB962C8B-B14F-4D97-AF65-F5344CB8AC3E}">
        <p14:creationId xmlns:p14="http://schemas.microsoft.com/office/powerpoint/2010/main" val="1912875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dirty="0" smtClean="0"/>
          </a:p>
        </p:txBody>
      </p:sp>
      <p:sp>
        <p:nvSpPr>
          <p:cNvPr id="4" name="Slayt Numarası Yer Tutucusu 3"/>
          <p:cNvSpPr>
            <a:spLocks noGrp="1"/>
          </p:cNvSpPr>
          <p:nvPr>
            <p:ph type="sldNum" sz="quarter" idx="5"/>
          </p:nvPr>
        </p:nvSpPr>
        <p:spPr/>
        <p:txBody>
          <a:bodyPr/>
          <a:lstStyle/>
          <a:p>
            <a:pPr>
              <a:defRPr/>
            </a:pPr>
            <a:fld id="{C19CA6BD-0EFA-47F4-90E9-6416DA278989}" type="slidenum">
              <a:rPr lang="tr-TR" smtClean="0"/>
              <a:pPr>
                <a:defRPr/>
              </a:pPr>
              <a:t>28</a:t>
            </a:fld>
            <a:endParaRPr lang="tr-TR"/>
          </a:p>
        </p:txBody>
      </p:sp>
    </p:spTree>
    <p:extLst>
      <p:ext uri="{BB962C8B-B14F-4D97-AF65-F5344CB8AC3E}">
        <p14:creationId xmlns:p14="http://schemas.microsoft.com/office/powerpoint/2010/main" val="3376292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11 Resim" descr="Arka Fo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12 Grup"/>
          <p:cNvGrpSpPr>
            <a:grpSpLocks noChangeAspect="1"/>
          </p:cNvGrpSpPr>
          <p:nvPr userDrawn="1"/>
        </p:nvGrpSpPr>
        <p:grpSpPr bwMode="auto">
          <a:xfrm>
            <a:off x="4059238" y="549275"/>
            <a:ext cx="1025525" cy="808038"/>
            <a:chOff x="-52904" y="96988"/>
            <a:chExt cx="971600" cy="765566"/>
          </a:xfrm>
        </p:grpSpPr>
        <p:pic>
          <p:nvPicPr>
            <p:cNvPr id="6" name="4 İçerik Yer Tutucusu" descr="TUBITAK%20LOGO[1].bmp"/>
            <p:cNvPicPr preferRelativeResize="0">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504" y="96988"/>
              <a:ext cx="617244" cy="63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5 Metin kutusu"/>
            <p:cNvSpPr txBox="1">
              <a:spLocks noChangeArrowheads="1"/>
            </p:cNvSpPr>
            <p:nvPr/>
          </p:nvSpPr>
          <p:spPr bwMode="auto">
            <a:xfrm>
              <a:off x="-52904" y="739221"/>
              <a:ext cx="971600" cy="12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tr-TR" altLang="tr-TR" sz="800" smtClean="0">
                  <a:solidFill>
                    <a:srgbClr val="000000"/>
                  </a:solidFill>
                  <a:latin typeface="Calibri" pitchFamily="34" charset="0"/>
                </a:rPr>
                <a:t>TÜBİTAK</a:t>
              </a:r>
              <a:endParaRPr lang="en-US" altLang="tr-TR" sz="800" smtClean="0">
                <a:solidFill>
                  <a:srgbClr val="000000"/>
                </a:solidFill>
                <a:latin typeface="Calibri" pitchFamily="34" charset="0"/>
              </a:endParaRPr>
            </a:p>
          </p:txBody>
        </p:sp>
      </p:grpSp>
      <p:sp>
        <p:nvSpPr>
          <p:cNvPr id="2" name="1 Başlık"/>
          <p:cNvSpPr>
            <a:spLocks noGrp="1"/>
          </p:cNvSpPr>
          <p:nvPr>
            <p:ph type="ctrTitle"/>
          </p:nvPr>
        </p:nvSpPr>
        <p:spPr>
          <a:xfrm>
            <a:off x="685800" y="2130425"/>
            <a:ext cx="7772400" cy="1470025"/>
          </a:xfrm>
        </p:spPr>
        <p:txBody>
          <a:bodyPr>
            <a:normAutofit/>
          </a:bodyPr>
          <a:lstStyle>
            <a:lvl1pPr algn="ctr">
              <a:defRPr sz="4800" b="1">
                <a:solidFill>
                  <a:schemeClr val="accent2">
                    <a:lumMod val="50000"/>
                  </a:schemeClr>
                </a:solidFill>
                <a:latin typeface="Corbel" pitchFamily="34" charset="0"/>
              </a:defRPr>
            </a:lvl1pPr>
          </a:lstStyle>
          <a:p>
            <a:r>
              <a:rPr lang="tr-TR" noProof="0" dirty="0" smtClean="0"/>
              <a:t>Asıl başlık stili için tıklatın</a:t>
            </a:r>
            <a:endParaRPr lang="tr-TR" noProof="0"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latin typeface="Corbe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8" name="3 Veri Yer Tutucusu"/>
          <p:cNvSpPr>
            <a:spLocks noGrp="1"/>
          </p:cNvSpPr>
          <p:nvPr>
            <p:ph type="dt" sz="half" idx="10"/>
          </p:nvPr>
        </p:nvSpPr>
        <p:spPr/>
        <p:txBody>
          <a:bodyPr/>
          <a:lstStyle>
            <a:lvl1pPr>
              <a:defRPr>
                <a:latin typeface="Corbel" pitchFamily="34" charset="0"/>
              </a:defRPr>
            </a:lvl1pPr>
          </a:lstStyle>
          <a:p>
            <a:pPr>
              <a:defRPr/>
            </a:pPr>
            <a:endParaRPr lang="en-US"/>
          </a:p>
        </p:txBody>
      </p:sp>
      <p:sp>
        <p:nvSpPr>
          <p:cNvPr id="9" name="4 Altbilgi Yer Tutucusu"/>
          <p:cNvSpPr>
            <a:spLocks noGrp="1"/>
          </p:cNvSpPr>
          <p:nvPr>
            <p:ph type="ftr" sz="quarter" idx="11"/>
          </p:nvPr>
        </p:nvSpPr>
        <p:spPr/>
        <p:txBody>
          <a:bodyPr/>
          <a:lstStyle>
            <a:lvl1pPr>
              <a:defRPr>
                <a:latin typeface="Corbel" pitchFamily="34" charset="0"/>
              </a:defRPr>
            </a:lvl1pPr>
          </a:lstStyle>
          <a:p>
            <a:pPr>
              <a:defRPr/>
            </a:pPr>
            <a:endParaRPr lang="tr-TR"/>
          </a:p>
        </p:txBody>
      </p:sp>
      <p:sp>
        <p:nvSpPr>
          <p:cNvPr id="10" name="5 Slayt Numarası Yer Tutucusu"/>
          <p:cNvSpPr>
            <a:spLocks noGrp="1"/>
          </p:cNvSpPr>
          <p:nvPr>
            <p:ph type="sldNum" sz="quarter" idx="12"/>
          </p:nvPr>
        </p:nvSpPr>
        <p:spPr/>
        <p:txBody>
          <a:bodyPr/>
          <a:lstStyle>
            <a:lvl1pPr>
              <a:defRPr>
                <a:latin typeface="Corbel" pitchFamily="34" charset="0"/>
              </a:defRPr>
            </a:lvl1pPr>
          </a:lstStyle>
          <a:p>
            <a:pPr>
              <a:defRPr/>
            </a:pPr>
            <a:fld id="{C3D12700-8052-426F-AA6B-26975670F3A9}" type="slidenum">
              <a:rPr lang="en-US"/>
              <a:pPr>
                <a:defRPr/>
              </a:pPr>
              <a:t>‹#›</a:t>
            </a:fld>
            <a:endParaRPr lang="en-US" dirty="0"/>
          </a:p>
        </p:txBody>
      </p:sp>
    </p:spTree>
    <p:extLst>
      <p:ext uri="{BB962C8B-B14F-4D97-AF65-F5344CB8AC3E}">
        <p14:creationId xmlns:p14="http://schemas.microsoft.com/office/powerpoint/2010/main" val="1635840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7776864" cy="706090"/>
          </a:xfrm>
        </p:spPr>
        <p:txBody>
          <a:bodyPr>
            <a:normAutofit/>
          </a:bodyPr>
          <a:lstStyle>
            <a:lvl1pPr>
              <a:defRPr sz="3200" b="1">
                <a:latin typeface="Corbel" pitchFamily="34" charset="0"/>
              </a:defRPr>
            </a:lvl1pPr>
          </a:lstStyle>
          <a:p>
            <a:r>
              <a:rPr lang="tr-TR" dirty="0" smtClean="0"/>
              <a:t>Asıl başlık stili için tıklatın</a:t>
            </a:r>
            <a:endParaRPr lang="tr-TR" noProof="0" dirty="0"/>
          </a:p>
        </p:txBody>
      </p:sp>
      <p:sp>
        <p:nvSpPr>
          <p:cNvPr id="3" name="2 İçerik Yer Tutucusu"/>
          <p:cNvSpPr>
            <a:spLocks noGrp="1"/>
          </p:cNvSpPr>
          <p:nvPr>
            <p:ph idx="1"/>
          </p:nvPr>
        </p:nvSpPr>
        <p:spPr>
          <a:xfrm>
            <a:off x="714400" y="1052736"/>
            <a:ext cx="7715200" cy="5073427"/>
          </a:xfrm>
        </p:spPr>
        <p:txBody>
          <a:bodyPr>
            <a:normAutofit/>
          </a:bodyPr>
          <a:lstStyle>
            <a:lvl1pPr>
              <a:defRPr sz="2800">
                <a:latin typeface="Corbel" pitchFamily="34" charset="0"/>
              </a:defRPr>
            </a:lvl1pPr>
            <a:lvl2pPr>
              <a:defRPr sz="2400">
                <a:latin typeface="Corbel" pitchFamily="34" charset="0"/>
              </a:defRPr>
            </a:lvl2pPr>
            <a:lvl3pPr>
              <a:defRPr sz="2000">
                <a:latin typeface="Corbel" pitchFamily="34" charset="0"/>
              </a:defRPr>
            </a:lvl3pPr>
            <a:lvl4pPr>
              <a:defRPr sz="1800">
                <a:latin typeface="Corbel" pitchFamily="34" charset="0"/>
              </a:defRPr>
            </a:lvl4pPr>
            <a:lvl5pPr>
              <a:defRPr sz="1800">
                <a:latin typeface="Corbel" pitchFamily="34" charset="0"/>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smtClean="0"/>
          </a:p>
          <a:p>
            <a:pPr lvl="4"/>
            <a:endParaRPr lang="tr-TR" noProof="0" dirty="0"/>
          </a:p>
        </p:txBody>
      </p:sp>
      <p:sp>
        <p:nvSpPr>
          <p:cNvPr id="4" name="3 Veri Yer Tutucusu"/>
          <p:cNvSpPr>
            <a:spLocks noGrp="1"/>
          </p:cNvSpPr>
          <p:nvPr>
            <p:ph type="dt" sz="half" idx="10"/>
          </p:nvPr>
        </p:nvSpPr>
        <p:spPr/>
        <p:txBody>
          <a:bodyPr/>
          <a:lstStyle>
            <a:lvl1pPr>
              <a:defRPr>
                <a:latin typeface="Corbel" pitchFamily="34" charset="0"/>
              </a:defRPr>
            </a:lvl1pPr>
          </a:lstStyle>
          <a:p>
            <a:pPr>
              <a:defRPr/>
            </a:pPr>
            <a:endParaRPr lang="en-US"/>
          </a:p>
        </p:txBody>
      </p:sp>
      <p:sp>
        <p:nvSpPr>
          <p:cNvPr id="5" name="4 Altbilgi Yer Tutucusu"/>
          <p:cNvSpPr>
            <a:spLocks noGrp="1"/>
          </p:cNvSpPr>
          <p:nvPr>
            <p:ph type="ftr" sz="quarter" idx="11"/>
          </p:nvPr>
        </p:nvSpPr>
        <p:spPr/>
        <p:txBody>
          <a:bodyPr/>
          <a:lstStyle>
            <a:lvl1pPr>
              <a:defRPr>
                <a:latin typeface="Corbel" pitchFamily="34" charset="0"/>
              </a:defRPr>
            </a:lvl1pPr>
          </a:lstStyle>
          <a:p>
            <a:pPr>
              <a:defRPr/>
            </a:pPr>
            <a:endParaRPr lang="tr-TR"/>
          </a:p>
        </p:txBody>
      </p:sp>
      <p:sp>
        <p:nvSpPr>
          <p:cNvPr id="6" name="5 Slayt Numarası Yer Tutucusu"/>
          <p:cNvSpPr>
            <a:spLocks noGrp="1"/>
          </p:cNvSpPr>
          <p:nvPr>
            <p:ph type="sldNum" sz="quarter" idx="12"/>
          </p:nvPr>
        </p:nvSpPr>
        <p:spPr/>
        <p:txBody>
          <a:bodyPr/>
          <a:lstStyle>
            <a:lvl1pPr>
              <a:defRPr>
                <a:latin typeface="Corbel" pitchFamily="34" charset="0"/>
              </a:defRPr>
            </a:lvl1pPr>
          </a:lstStyle>
          <a:p>
            <a:pPr>
              <a:defRPr/>
            </a:pPr>
            <a:fld id="{114FE2FB-4214-4723-845C-223DE9BA8888}" type="slidenum">
              <a:rPr lang="en-US"/>
              <a:pPr>
                <a:defRPr/>
              </a:pPr>
              <a:t>‹#›</a:t>
            </a:fld>
            <a:endParaRPr lang="en-US" dirty="0"/>
          </a:p>
        </p:txBody>
      </p:sp>
    </p:spTree>
    <p:extLst>
      <p:ext uri="{BB962C8B-B14F-4D97-AF65-F5344CB8AC3E}">
        <p14:creationId xmlns:p14="http://schemas.microsoft.com/office/powerpoint/2010/main" val="33770827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lvl1pPr>
              <a:defRPr sz="3200" b="1">
                <a:latin typeface="Corbel" pitchFamily="34" charset="0"/>
              </a:defRPr>
            </a:lvl1pPr>
          </a:lstStyle>
          <a:p>
            <a:r>
              <a:rPr lang="tr-TR" dirty="0" smtClean="0"/>
              <a:t>Asıl başlık stili için tıklatın</a:t>
            </a:r>
            <a:endParaRPr lang="en-US" dirty="0"/>
          </a:p>
        </p:txBody>
      </p:sp>
      <p:sp>
        <p:nvSpPr>
          <p:cNvPr id="3" name="2 İçerik Yer Tutucusu"/>
          <p:cNvSpPr>
            <a:spLocks noGrp="1"/>
          </p:cNvSpPr>
          <p:nvPr>
            <p:ph sz="half" idx="1"/>
          </p:nvPr>
        </p:nvSpPr>
        <p:spPr>
          <a:xfrm>
            <a:off x="467544" y="1052736"/>
            <a:ext cx="4028256" cy="5073427"/>
          </a:xfrm>
        </p:spPr>
        <p:txBody>
          <a:bodyPr/>
          <a:lstStyle>
            <a:lvl1pPr>
              <a:defRPr sz="2800">
                <a:latin typeface="Corbel" pitchFamily="34" charset="0"/>
              </a:defRPr>
            </a:lvl1pPr>
            <a:lvl2pPr>
              <a:defRPr sz="2400">
                <a:latin typeface="Corbel" pitchFamily="34" charset="0"/>
              </a:defRPr>
            </a:lvl2pPr>
            <a:lvl3pPr>
              <a:defRPr sz="2000">
                <a:latin typeface="Corbel" pitchFamily="34" charset="0"/>
              </a:defRPr>
            </a:lvl3pPr>
            <a:lvl4pPr>
              <a:defRPr sz="1800">
                <a:latin typeface="Corbel" pitchFamily="34" charset="0"/>
              </a:defRPr>
            </a:lvl4pPr>
            <a:lvl5pPr>
              <a:defRPr sz="1800">
                <a:latin typeface="Corbel" pitchFamily="34" charset="0"/>
              </a:defRPr>
            </a:lvl5pPr>
            <a:lvl6pPr>
              <a:defRPr sz="1800"/>
            </a:lvl6pPr>
            <a:lvl7pPr>
              <a:defRPr sz="1800"/>
            </a:lvl7pPr>
            <a:lvl8pPr>
              <a:defRPr sz="1800"/>
            </a:lvl8pPr>
            <a:lvl9pPr>
              <a:defRPr sz="18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3 İçerik Yer Tutucusu"/>
          <p:cNvSpPr>
            <a:spLocks noGrp="1"/>
          </p:cNvSpPr>
          <p:nvPr>
            <p:ph sz="half" idx="2"/>
          </p:nvPr>
        </p:nvSpPr>
        <p:spPr>
          <a:xfrm>
            <a:off x="4648200" y="1052736"/>
            <a:ext cx="4038600" cy="5073427"/>
          </a:xfrm>
        </p:spPr>
        <p:txBody>
          <a:bodyPr/>
          <a:lstStyle>
            <a:lvl1pPr>
              <a:defRPr sz="2800">
                <a:latin typeface="Corbel" pitchFamily="34" charset="0"/>
              </a:defRPr>
            </a:lvl1pPr>
            <a:lvl2pPr>
              <a:defRPr sz="2400">
                <a:latin typeface="Corbel" pitchFamily="34" charset="0"/>
              </a:defRPr>
            </a:lvl2pPr>
            <a:lvl3pPr>
              <a:defRPr sz="2000">
                <a:latin typeface="Corbel" pitchFamily="34" charset="0"/>
              </a:defRPr>
            </a:lvl3pPr>
            <a:lvl4pPr>
              <a:defRPr sz="1800">
                <a:latin typeface="Corbel" pitchFamily="34" charset="0"/>
              </a:defRPr>
            </a:lvl4pPr>
            <a:lvl5pPr>
              <a:defRPr sz="1800">
                <a:latin typeface="Corbel" pitchFamily="34" charset="0"/>
              </a:defRPr>
            </a:lvl5pPr>
            <a:lvl6pPr>
              <a:defRPr sz="1800"/>
            </a:lvl6pPr>
            <a:lvl7pPr>
              <a:defRPr sz="1800"/>
            </a:lvl7pPr>
            <a:lvl8pPr>
              <a:defRPr sz="1800"/>
            </a:lvl8pPr>
            <a:lvl9pPr>
              <a:defRPr sz="18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5" name="4 Veri Yer Tutucusu"/>
          <p:cNvSpPr>
            <a:spLocks noGrp="1"/>
          </p:cNvSpPr>
          <p:nvPr>
            <p:ph type="dt" sz="half" idx="10"/>
          </p:nvPr>
        </p:nvSpPr>
        <p:spPr/>
        <p:txBody>
          <a:bodyPr/>
          <a:lstStyle>
            <a:lvl1pPr>
              <a:defRPr>
                <a:latin typeface="Corbel" pitchFamily="34" charset="0"/>
              </a:defRPr>
            </a:lvl1pPr>
          </a:lstStyle>
          <a:p>
            <a:pPr>
              <a:defRPr/>
            </a:pPr>
            <a:endParaRPr lang="en-US"/>
          </a:p>
        </p:txBody>
      </p:sp>
      <p:sp>
        <p:nvSpPr>
          <p:cNvPr id="6" name="5 Altbilgi Yer Tutucusu"/>
          <p:cNvSpPr>
            <a:spLocks noGrp="1"/>
          </p:cNvSpPr>
          <p:nvPr>
            <p:ph type="ftr" sz="quarter" idx="11"/>
          </p:nvPr>
        </p:nvSpPr>
        <p:spPr/>
        <p:txBody>
          <a:bodyPr/>
          <a:lstStyle>
            <a:lvl1pPr>
              <a:defRPr>
                <a:latin typeface="Corbel" pitchFamily="34" charset="0"/>
              </a:defRPr>
            </a:lvl1pPr>
          </a:lstStyle>
          <a:p>
            <a:pPr>
              <a:defRPr/>
            </a:pPr>
            <a:endParaRPr lang="tr-TR"/>
          </a:p>
        </p:txBody>
      </p:sp>
      <p:sp>
        <p:nvSpPr>
          <p:cNvPr id="7" name="6 Slayt Numarası Yer Tutucusu"/>
          <p:cNvSpPr>
            <a:spLocks noGrp="1"/>
          </p:cNvSpPr>
          <p:nvPr>
            <p:ph type="sldNum" sz="quarter" idx="12"/>
          </p:nvPr>
        </p:nvSpPr>
        <p:spPr/>
        <p:txBody>
          <a:bodyPr/>
          <a:lstStyle>
            <a:lvl1pPr>
              <a:defRPr>
                <a:latin typeface="Corbel" pitchFamily="34" charset="0"/>
              </a:defRPr>
            </a:lvl1pPr>
          </a:lstStyle>
          <a:p>
            <a:pPr>
              <a:defRPr/>
            </a:pPr>
            <a:fld id="{8208A809-41A2-4F39-AC97-590DDD8387DC}" type="slidenum">
              <a:rPr lang="en-US"/>
              <a:pPr>
                <a:defRPr/>
              </a:pPr>
              <a:t>‹#›</a:t>
            </a:fld>
            <a:endParaRPr lang="en-US" dirty="0"/>
          </a:p>
        </p:txBody>
      </p:sp>
    </p:spTree>
    <p:extLst>
      <p:ext uri="{BB962C8B-B14F-4D97-AF65-F5344CB8AC3E}">
        <p14:creationId xmlns:p14="http://schemas.microsoft.com/office/powerpoint/2010/main" val="507207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lvl1pPr>
              <a:defRPr sz="3200" b="1">
                <a:latin typeface="Corbel" pitchFamily="34" charset="0"/>
              </a:defRPr>
            </a:lvl1pPr>
          </a:lstStyle>
          <a:p>
            <a:r>
              <a:rPr lang="tr-TR" dirty="0" smtClean="0"/>
              <a:t>Asıl başlık stili için tıklatın</a:t>
            </a:r>
            <a:endParaRPr lang="en-US" dirty="0"/>
          </a:p>
        </p:txBody>
      </p:sp>
      <p:sp>
        <p:nvSpPr>
          <p:cNvPr id="3" name="2 Metin Yer Tutucusu"/>
          <p:cNvSpPr>
            <a:spLocks noGrp="1"/>
          </p:cNvSpPr>
          <p:nvPr>
            <p:ph type="body" idx="1"/>
          </p:nvPr>
        </p:nvSpPr>
        <p:spPr>
          <a:xfrm>
            <a:off x="467544" y="1124745"/>
            <a:ext cx="4029844" cy="792088"/>
          </a:xfrm>
        </p:spPr>
        <p:txBody>
          <a:bodyP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4" name="3 İçerik Yer Tutucusu"/>
          <p:cNvSpPr>
            <a:spLocks noGrp="1"/>
          </p:cNvSpPr>
          <p:nvPr>
            <p:ph sz="half" idx="2"/>
          </p:nvPr>
        </p:nvSpPr>
        <p:spPr>
          <a:xfrm>
            <a:off x="467544" y="1988840"/>
            <a:ext cx="4029844"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5" name="4 Metin Yer Tutucusu"/>
          <p:cNvSpPr>
            <a:spLocks noGrp="1"/>
          </p:cNvSpPr>
          <p:nvPr>
            <p:ph type="body" sz="quarter" idx="3"/>
          </p:nvPr>
        </p:nvSpPr>
        <p:spPr>
          <a:xfrm>
            <a:off x="4645025" y="1124745"/>
            <a:ext cx="4041775" cy="792088"/>
          </a:xfrm>
        </p:spPr>
        <p:txBody>
          <a:bodyP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6" name="5 İçerik Yer Tutucusu"/>
          <p:cNvSpPr>
            <a:spLocks noGrp="1"/>
          </p:cNvSpPr>
          <p:nvPr>
            <p:ph sz="quarter" idx="4"/>
          </p:nvPr>
        </p:nvSpPr>
        <p:spPr>
          <a:xfrm>
            <a:off x="4645025" y="1988840"/>
            <a:ext cx="4041775"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7" name="3 Veri Yer Tutucusu"/>
          <p:cNvSpPr>
            <a:spLocks noGrp="1"/>
          </p:cNvSpPr>
          <p:nvPr>
            <p:ph type="dt" sz="half" idx="10"/>
          </p:nvPr>
        </p:nvSpPr>
        <p:spPr/>
        <p:txBody>
          <a:bodyPr/>
          <a:lstStyle>
            <a:lvl1pPr>
              <a:defRPr/>
            </a:lvl1pPr>
          </a:lstStyle>
          <a:p>
            <a:pPr>
              <a:defRPr/>
            </a:pPr>
            <a:endParaRPr lang="en-US"/>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2A8AA992-43EA-4CD6-944B-9872EC41284B}" type="slidenum">
              <a:rPr lang="en-US"/>
              <a:pPr>
                <a:defRPr/>
              </a:pPr>
              <a:t>‹#›</a:t>
            </a:fld>
            <a:endParaRPr lang="en-US" dirty="0"/>
          </a:p>
        </p:txBody>
      </p:sp>
    </p:spTree>
    <p:extLst>
      <p:ext uri="{BB962C8B-B14F-4D97-AF65-F5344CB8AC3E}">
        <p14:creationId xmlns:p14="http://schemas.microsoft.com/office/powerpoint/2010/main" val="259209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lvl1pPr>
              <a:defRPr sz="3200" b="1">
                <a:latin typeface="Corbel" pitchFamily="34" charset="0"/>
              </a:defRPr>
            </a:lvl1pPr>
          </a:lstStyle>
          <a:p>
            <a:r>
              <a:rPr lang="tr-TR" dirty="0" smtClean="0"/>
              <a:t>Asıl başlık stili için tıklatın</a:t>
            </a:r>
            <a:endParaRPr lang="en-US" dirty="0"/>
          </a:p>
        </p:txBody>
      </p:sp>
      <p:sp>
        <p:nvSpPr>
          <p:cNvPr id="3" name="2 Veri Yer Tutucusu"/>
          <p:cNvSpPr>
            <a:spLocks noGrp="1"/>
          </p:cNvSpPr>
          <p:nvPr>
            <p:ph type="dt" sz="half" idx="10"/>
          </p:nvPr>
        </p:nvSpPr>
        <p:spPr/>
        <p:txBody>
          <a:bodyPr/>
          <a:lstStyle>
            <a:lvl1pPr>
              <a:defRPr>
                <a:latin typeface="Corbel" pitchFamily="34" charset="0"/>
              </a:defRPr>
            </a:lvl1pPr>
          </a:lstStyle>
          <a:p>
            <a:pPr>
              <a:defRPr/>
            </a:pPr>
            <a:endParaRPr lang="en-US"/>
          </a:p>
        </p:txBody>
      </p:sp>
      <p:sp>
        <p:nvSpPr>
          <p:cNvPr id="4" name="3 Altbilgi Yer Tutucusu"/>
          <p:cNvSpPr>
            <a:spLocks noGrp="1"/>
          </p:cNvSpPr>
          <p:nvPr>
            <p:ph type="ftr" sz="quarter" idx="11"/>
          </p:nvPr>
        </p:nvSpPr>
        <p:spPr/>
        <p:txBody>
          <a:bodyPr/>
          <a:lstStyle>
            <a:lvl1pPr>
              <a:defRPr>
                <a:latin typeface="Corbel" pitchFamily="34" charset="0"/>
              </a:defRPr>
            </a:lvl1pPr>
          </a:lstStyle>
          <a:p>
            <a:pPr>
              <a:defRPr/>
            </a:pPr>
            <a:endParaRPr lang="tr-TR"/>
          </a:p>
        </p:txBody>
      </p:sp>
      <p:sp>
        <p:nvSpPr>
          <p:cNvPr id="5" name="4 Slayt Numarası Yer Tutucusu"/>
          <p:cNvSpPr>
            <a:spLocks noGrp="1"/>
          </p:cNvSpPr>
          <p:nvPr>
            <p:ph type="sldNum" sz="quarter" idx="12"/>
          </p:nvPr>
        </p:nvSpPr>
        <p:spPr/>
        <p:txBody>
          <a:bodyPr/>
          <a:lstStyle>
            <a:lvl1pPr>
              <a:defRPr>
                <a:latin typeface="Corbel" pitchFamily="34" charset="0"/>
              </a:defRPr>
            </a:lvl1pPr>
          </a:lstStyle>
          <a:p>
            <a:pPr>
              <a:defRPr/>
            </a:pPr>
            <a:fld id="{1DE80D2B-B981-4486-B7C1-7033A23FB0E3}" type="slidenum">
              <a:rPr lang="en-US"/>
              <a:pPr>
                <a:defRPr/>
              </a:pPr>
              <a:t>‹#›</a:t>
            </a:fld>
            <a:endParaRPr lang="en-US" dirty="0"/>
          </a:p>
        </p:txBody>
      </p:sp>
    </p:spTree>
    <p:extLst>
      <p:ext uri="{BB962C8B-B14F-4D97-AF65-F5344CB8AC3E}">
        <p14:creationId xmlns:p14="http://schemas.microsoft.com/office/powerpoint/2010/main" val="32495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18 Resim" descr="Arka Fo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1 Başlık Yer Tutucusu"/>
          <p:cNvSpPr>
            <a:spLocks noGrp="1"/>
          </p:cNvSpPr>
          <p:nvPr>
            <p:ph type="title"/>
          </p:nvPr>
        </p:nvSpPr>
        <p:spPr bwMode="auto">
          <a:xfrm>
            <a:off x="395288" y="0"/>
            <a:ext cx="777716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8" name="2 Metin Yer Tutucusu"/>
          <p:cNvSpPr>
            <a:spLocks noGrp="1"/>
          </p:cNvSpPr>
          <p:nvPr>
            <p:ph type="body" idx="1"/>
          </p:nvPr>
        </p:nvSpPr>
        <p:spPr bwMode="auto">
          <a:xfrm>
            <a:off x="714375" y="1052513"/>
            <a:ext cx="7715250"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Futura Bk BT" pitchFamily="34" charset="0"/>
              </a:defRPr>
            </a:lvl1pPr>
          </a:lstStyle>
          <a:p>
            <a:pPr>
              <a:defRPr/>
            </a:pPr>
            <a:endParaRPr lang="en-US"/>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Futura Bk BT" pitchFamily="34" charset="0"/>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Futura Bk BT" pitchFamily="34" charset="0"/>
              </a:defRPr>
            </a:lvl1pPr>
          </a:lstStyle>
          <a:p>
            <a:pPr>
              <a:defRPr/>
            </a:pPr>
            <a:fld id="{D231E6AE-0ED5-4D5C-BB6D-DD537CAC15D4}" type="slidenum">
              <a:rPr lang="en-US"/>
              <a:pPr>
                <a:defRPr/>
              </a:pPr>
              <a:t>‹#›</a:t>
            </a:fld>
            <a:endParaRPr lang="en-US" dirty="0"/>
          </a:p>
        </p:txBody>
      </p:sp>
      <p:grpSp>
        <p:nvGrpSpPr>
          <p:cNvPr id="1032" name="12 Grup"/>
          <p:cNvGrpSpPr>
            <a:grpSpLocks noChangeAspect="1"/>
          </p:cNvGrpSpPr>
          <p:nvPr/>
        </p:nvGrpSpPr>
        <p:grpSpPr bwMode="auto">
          <a:xfrm>
            <a:off x="8275638" y="44450"/>
            <a:ext cx="933450" cy="735013"/>
            <a:chOff x="-52904" y="96988"/>
            <a:chExt cx="971600" cy="765566"/>
          </a:xfrm>
        </p:grpSpPr>
        <p:pic>
          <p:nvPicPr>
            <p:cNvPr id="1034" name="4 İçerik Yer Tutucusu" descr="TUBITAK%20LOGO[1].bmp"/>
            <p:cNvPicPr preferRelativeResize="0">
              <a:picLocks noChangeAspect="1"/>
            </p:cNvPicPr>
            <p:nvPr userDrawn="1"/>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504" y="96988"/>
              <a:ext cx="617244" cy="636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14 Metin kutusu"/>
            <p:cNvSpPr txBox="1">
              <a:spLocks noChangeArrowheads="1"/>
            </p:cNvSpPr>
            <p:nvPr userDrawn="1"/>
          </p:nvSpPr>
          <p:spPr bwMode="auto">
            <a:xfrm>
              <a:off x="-52904" y="740196"/>
              <a:ext cx="971600" cy="12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tr-TR" altLang="tr-TR" sz="800" b="1" smtClean="0">
                  <a:solidFill>
                    <a:srgbClr val="000000"/>
                  </a:solidFill>
                  <a:cs typeface="Arial" pitchFamily="34" charset="0"/>
                </a:rPr>
                <a:t>TÜBİTAK</a:t>
              </a:r>
              <a:endParaRPr lang="en-US" altLang="tr-TR" sz="800" b="1" smtClean="0">
                <a:solidFill>
                  <a:srgbClr val="000000"/>
                </a:solidFill>
                <a:cs typeface="Arial" pitchFamily="34" charset="0"/>
              </a:endParaRPr>
            </a:p>
          </p:txBody>
        </p:sp>
      </p:grpSp>
      <p:pic>
        <p:nvPicPr>
          <p:cNvPr id="1033" name="24 Resim" descr="Template Resim_2 copy.png"/>
          <p:cNvPicPr>
            <a:picLocks/>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1438" y="-42863"/>
            <a:ext cx="8459788"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5" r:id="rId4"/>
    <p:sldLayoutId id="2147484019" r:id="rId5"/>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600" b="1" kern="1200">
          <a:solidFill>
            <a:schemeClr val="bg1"/>
          </a:solidFill>
          <a:latin typeface="Futura Bk BT" pitchFamily="34" charset="0"/>
          <a:ea typeface="+mj-ea"/>
          <a:cs typeface="+mj-cs"/>
        </a:defRPr>
      </a:lvl1pPr>
      <a:lvl2pPr algn="l" rtl="0" eaLnBrk="0" fontAlgn="base" hangingPunct="0">
        <a:spcBef>
          <a:spcPct val="0"/>
        </a:spcBef>
        <a:spcAft>
          <a:spcPct val="0"/>
        </a:spcAft>
        <a:defRPr sz="3600" b="1">
          <a:solidFill>
            <a:schemeClr val="bg1"/>
          </a:solidFill>
          <a:latin typeface="Futura Bk BT"/>
        </a:defRPr>
      </a:lvl2pPr>
      <a:lvl3pPr algn="l" rtl="0" eaLnBrk="0" fontAlgn="base" hangingPunct="0">
        <a:spcBef>
          <a:spcPct val="0"/>
        </a:spcBef>
        <a:spcAft>
          <a:spcPct val="0"/>
        </a:spcAft>
        <a:defRPr sz="3600" b="1">
          <a:solidFill>
            <a:schemeClr val="bg1"/>
          </a:solidFill>
          <a:latin typeface="Futura Bk BT"/>
        </a:defRPr>
      </a:lvl3pPr>
      <a:lvl4pPr algn="l" rtl="0" eaLnBrk="0" fontAlgn="base" hangingPunct="0">
        <a:spcBef>
          <a:spcPct val="0"/>
        </a:spcBef>
        <a:spcAft>
          <a:spcPct val="0"/>
        </a:spcAft>
        <a:defRPr sz="3600" b="1">
          <a:solidFill>
            <a:schemeClr val="bg1"/>
          </a:solidFill>
          <a:latin typeface="Futura Bk BT"/>
        </a:defRPr>
      </a:lvl4pPr>
      <a:lvl5pPr algn="l" rtl="0" eaLnBrk="0" fontAlgn="base" hangingPunct="0">
        <a:spcBef>
          <a:spcPct val="0"/>
        </a:spcBef>
        <a:spcAft>
          <a:spcPct val="0"/>
        </a:spcAft>
        <a:defRPr sz="3600" b="1">
          <a:solidFill>
            <a:schemeClr val="bg1"/>
          </a:solidFill>
          <a:latin typeface="Futura Bk BT"/>
        </a:defRPr>
      </a:lvl5pPr>
      <a:lvl6pPr marL="457200" algn="l" rtl="0" fontAlgn="base">
        <a:spcBef>
          <a:spcPct val="0"/>
        </a:spcBef>
        <a:spcAft>
          <a:spcPct val="0"/>
        </a:spcAft>
        <a:defRPr sz="3600" b="1">
          <a:solidFill>
            <a:schemeClr val="bg1"/>
          </a:solidFill>
          <a:latin typeface="Futura Bk BT"/>
        </a:defRPr>
      </a:lvl6pPr>
      <a:lvl7pPr marL="914400" algn="l" rtl="0" fontAlgn="base">
        <a:spcBef>
          <a:spcPct val="0"/>
        </a:spcBef>
        <a:spcAft>
          <a:spcPct val="0"/>
        </a:spcAft>
        <a:defRPr sz="3600" b="1">
          <a:solidFill>
            <a:schemeClr val="bg1"/>
          </a:solidFill>
          <a:latin typeface="Futura Bk BT"/>
        </a:defRPr>
      </a:lvl7pPr>
      <a:lvl8pPr marL="1371600" algn="l" rtl="0" fontAlgn="base">
        <a:spcBef>
          <a:spcPct val="0"/>
        </a:spcBef>
        <a:spcAft>
          <a:spcPct val="0"/>
        </a:spcAft>
        <a:defRPr sz="3600" b="1">
          <a:solidFill>
            <a:schemeClr val="bg1"/>
          </a:solidFill>
          <a:latin typeface="Futura Bk BT"/>
        </a:defRPr>
      </a:lvl8pPr>
      <a:lvl9pPr marL="1828800" algn="l" rtl="0" fontAlgn="base">
        <a:spcBef>
          <a:spcPct val="0"/>
        </a:spcBef>
        <a:spcAft>
          <a:spcPct val="0"/>
        </a:spcAft>
        <a:defRPr sz="3600" b="1">
          <a:solidFill>
            <a:schemeClr val="bg1"/>
          </a:solidFill>
          <a:latin typeface="Futura Bk BT"/>
        </a:defRPr>
      </a:lvl9pPr>
    </p:titleStyle>
    <p:body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Corbel"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Corbel"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Corbel"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Corbel"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7.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7.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8" Type="http://schemas.microsoft.com/office/2007/relationships/diagramDrawing" Target="../diagrams/drawing12.xml"/><Relationship Id="rId13" Type="http://schemas.microsoft.com/office/2007/relationships/diagramDrawing" Target="../diagrams/drawing13.xml"/><Relationship Id="rId3" Type="http://schemas.openxmlformats.org/officeDocument/2006/relationships/notesSlide" Target="../notesSlides/notesSlide7.xml"/><Relationship Id="rId7" Type="http://schemas.openxmlformats.org/officeDocument/2006/relationships/diagramColors" Target="../diagrams/colors12.xml"/><Relationship Id="rId12" Type="http://schemas.openxmlformats.org/officeDocument/2006/relationships/diagramColors" Target="../diagrams/colors13.xml"/><Relationship Id="rId2" Type="http://schemas.openxmlformats.org/officeDocument/2006/relationships/slideLayout" Target="../slideLayouts/slideLayout2.xml"/><Relationship Id="rId16" Type="http://schemas.openxmlformats.org/officeDocument/2006/relationships/image" Target="../media/image7.png"/><Relationship Id="rId1" Type="http://schemas.openxmlformats.org/officeDocument/2006/relationships/vmlDrawing" Target="../drawings/vmlDrawing1.vml"/><Relationship Id="rId6" Type="http://schemas.openxmlformats.org/officeDocument/2006/relationships/diagramQuickStyle" Target="../diagrams/quickStyle12.xml"/><Relationship Id="rId11" Type="http://schemas.openxmlformats.org/officeDocument/2006/relationships/diagramQuickStyle" Target="../diagrams/quickStyle13.xml"/><Relationship Id="rId5" Type="http://schemas.openxmlformats.org/officeDocument/2006/relationships/diagramLayout" Target="../diagrams/layout12.xml"/><Relationship Id="rId15" Type="http://schemas.openxmlformats.org/officeDocument/2006/relationships/image" Target="../media/image10.emf"/><Relationship Id="rId10" Type="http://schemas.openxmlformats.org/officeDocument/2006/relationships/diagramLayout" Target="../diagrams/layout13.xml"/><Relationship Id="rId4" Type="http://schemas.openxmlformats.org/officeDocument/2006/relationships/diagramData" Target="../diagrams/data12.xml"/><Relationship Id="rId9" Type="http://schemas.openxmlformats.org/officeDocument/2006/relationships/diagramData" Target="../diagrams/data13.xml"/><Relationship Id="rId1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image" Target="../media/image7.png"/><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7.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image" Target="../media/image7.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7.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1.xml"/><Relationship Id="rId13" Type="http://schemas.openxmlformats.org/officeDocument/2006/relationships/image" Target="../media/image7.png"/><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29.xml.rels><?xml version="1.0" encoding="UTF-8" standalone="yes"?>
<Relationships xmlns="http://schemas.openxmlformats.org/package/2006/relationships"><Relationship Id="rId8" Type="http://schemas.microsoft.com/office/2007/relationships/diagramDrawing" Target="../diagrams/drawing22.xml"/><Relationship Id="rId13" Type="http://schemas.microsoft.com/office/2007/relationships/diagramDrawing" Target="../diagrams/drawing23.xml"/><Relationship Id="rId3" Type="http://schemas.openxmlformats.org/officeDocument/2006/relationships/notesSlide" Target="../notesSlides/notesSlide10.xml"/><Relationship Id="rId7" Type="http://schemas.openxmlformats.org/officeDocument/2006/relationships/diagramColors" Target="../diagrams/colors22.xml"/><Relationship Id="rId12" Type="http://schemas.openxmlformats.org/officeDocument/2006/relationships/diagramColors" Target="../diagrams/colors23.xml"/><Relationship Id="rId2" Type="http://schemas.openxmlformats.org/officeDocument/2006/relationships/slideLayout" Target="../slideLayouts/slideLayout2.xml"/><Relationship Id="rId16" Type="http://schemas.openxmlformats.org/officeDocument/2006/relationships/image" Target="../media/image15.emf"/><Relationship Id="rId1" Type="http://schemas.openxmlformats.org/officeDocument/2006/relationships/vmlDrawing" Target="../drawings/vmlDrawing2.vml"/><Relationship Id="rId6" Type="http://schemas.openxmlformats.org/officeDocument/2006/relationships/diagramQuickStyle" Target="../diagrams/quickStyle22.xml"/><Relationship Id="rId11" Type="http://schemas.openxmlformats.org/officeDocument/2006/relationships/diagramQuickStyle" Target="../diagrams/quickStyle23.xml"/><Relationship Id="rId5" Type="http://schemas.openxmlformats.org/officeDocument/2006/relationships/diagramLayout" Target="../diagrams/layout22.xml"/><Relationship Id="rId15" Type="http://schemas.openxmlformats.org/officeDocument/2006/relationships/oleObject" Target="../embeddings/oleObject2.bin"/><Relationship Id="rId10" Type="http://schemas.openxmlformats.org/officeDocument/2006/relationships/diagramLayout" Target="../diagrams/layout23.xml"/><Relationship Id="rId4" Type="http://schemas.openxmlformats.org/officeDocument/2006/relationships/diagramData" Target="../diagrams/data22.xml"/><Relationship Id="rId9" Type="http://schemas.openxmlformats.org/officeDocument/2006/relationships/diagramData" Target="../diagrams/data23.xml"/><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25.xml"/><Relationship Id="rId13" Type="http://schemas.openxmlformats.org/officeDocument/2006/relationships/diagramLayout" Target="../diagrams/layout26.xml"/><Relationship Id="rId18" Type="http://schemas.openxmlformats.org/officeDocument/2006/relationships/diagramLayout" Target="../diagrams/layout27.xml"/><Relationship Id="rId26" Type="http://schemas.microsoft.com/office/2007/relationships/diagramDrawing" Target="../diagrams/drawing28.xml"/><Relationship Id="rId3" Type="http://schemas.openxmlformats.org/officeDocument/2006/relationships/diagramLayout" Target="../diagrams/layout24.xml"/><Relationship Id="rId21" Type="http://schemas.microsoft.com/office/2007/relationships/diagramDrawing" Target="../diagrams/drawing27.xml"/><Relationship Id="rId7" Type="http://schemas.openxmlformats.org/officeDocument/2006/relationships/diagramData" Target="../diagrams/data25.xml"/><Relationship Id="rId12" Type="http://schemas.openxmlformats.org/officeDocument/2006/relationships/diagramData" Target="../diagrams/data26.xml"/><Relationship Id="rId17" Type="http://schemas.openxmlformats.org/officeDocument/2006/relationships/diagramData" Target="../diagrams/data27.xml"/><Relationship Id="rId25" Type="http://schemas.openxmlformats.org/officeDocument/2006/relationships/diagramColors" Target="../diagrams/colors28.xml"/><Relationship Id="rId2" Type="http://schemas.openxmlformats.org/officeDocument/2006/relationships/diagramData" Target="../diagrams/data24.xml"/><Relationship Id="rId16" Type="http://schemas.microsoft.com/office/2007/relationships/diagramDrawing" Target="../diagrams/drawing26.xml"/><Relationship Id="rId20" Type="http://schemas.openxmlformats.org/officeDocument/2006/relationships/diagramColors" Target="../diagrams/colors27.xml"/><Relationship Id="rId29" Type="http://schemas.openxmlformats.org/officeDocument/2006/relationships/diagramQuickStyle" Target="../diagrams/quickStyle29.xml"/><Relationship Id="rId1" Type="http://schemas.openxmlformats.org/officeDocument/2006/relationships/slideLayout" Target="../slideLayouts/slideLayout2.xml"/><Relationship Id="rId6" Type="http://schemas.microsoft.com/office/2007/relationships/diagramDrawing" Target="../diagrams/drawing24.xml"/><Relationship Id="rId11" Type="http://schemas.microsoft.com/office/2007/relationships/diagramDrawing" Target="../diagrams/drawing25.xml"/><Relationship Id="rId24" Type="http://schemas.openxmlformats.org/officeDocument/2006/relationships/diagramQuickStyle" Target="../diagrams/quickStyle28.xml"/><Relationship Id="rId32" Type="http://schemas.openxmlformats.org/officeDocument/2006/relationships/image" Target="../media/image7.png"/><Relationship Id="rId5" Type="http://schemas.openxmlformats.org/officeDocument/2006/relationships/diagramColors" Target="../diagrams/colors24.xml"/><Relationship Id="rId15" Type="http://schemas.openxmlformats.org/officeDocument/2006/relationships/diagramColors" Target="../diagrams/colors26.xml"/><Relationship Id="rId23" Type="http://schemas.openxmlformats.org/officeDocument/2006/relationships/diagramLayout" Target="../diagrams/layout28.xml"/><Relationship Id="rId28" Type="http://schemas.openxmlformats.org/officeDocument/2006/relationships/diagramLayout" Target="../diagrams/layout29.xml"/><Relationship Id="rId10" Type="http://schemas.openxmlformats.org/officeDocument/2006/relationships/diagramColors" Target="../diagrams/colors25.xml"/><Relationship Id="rId19" Type="http://schemas.openxmlformats.org/officeDocument/2006/relationships/diagramQuickStyle" Target="../diagrams/quickStyle27.xml"/><Relationship Id="rId31" Type="http://schemas.microsoft.com/office/2007/relationships/diagramDrawing" Target="../diagrams/drawing29.xml"/><Relationship Id="rId4" Type="http://schemas.openxmlformats.org/officeDocument/2006/relationships/diagramQuickStyle" Target="../diagrams/quickStyle24.xml"/><Relationship Id="rId9" Type="http://schemas.openxmlformats.org/officeDocument/2006/relationships/diagramQuickStyle" Target="../diagrams/quickStyle25.xml"/><Relationship Id="rId14" Type="http://schemas.openxmlformats.org/officeDocument/2006/relationships/diagramQuickStyle" Target="../diagrams/quickStyle26.xml"/><Relationship Id="rId22" Type="http://schemas.openxmlformats.org/officeDocument/2006/relationships/diagramData" Target="../diagrams/data28.xml"/><Relationship Id="rId27" Type="http://schemas.openxmlformats.org/officeDocument/2006/relationships/diagramData" Target="../diagrams/data29.xml"/><Relationship Id="rId30" Type="http://schemas.openxmlformats.org/officeDocument/2006/relationships/diagramColors" Target="../diagrams/colors29.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7.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33.xml"/><Relationship Id="rId13" Type="http://schemas.openxmlformats.org/officeDocument/2006/relationships/image" Target="../media/image7.png"/><Relationship Id="rId3" Type="http://schemas.openxmlformats.org/officeDocument/2006/relationships/diagramData" Target="../diagrams/data32.xml"/><Relationship Id="rId7" Type="http://schemas.microsoft.com/office/2007/relationships/diagramDrawing" Target="../diagrams/drawing32.xml"/><Relationship Id="rId12" Type="http://schemas.microsoft.com/office/2007/relationships/diagramDrawing" Target="../diagrams/drawing3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2.xml"/><Relationship Id="rId11" Type="http://schemas.openxmlformats.org/officeDocument/2006/relationships/diagramColors" Target="../diagrams/colors33.xml"/><Relationship Id="rId5" Type="http://schemas.openxmlformats.org/officeDocument/2006/relationships/diagramQuickStyle" Target="../diagrams/quickStyle32.xml"/><Relationship Id="rId10" Type="http://schemas.openxmlformats.org/officeDocument/2006/relationships/diagramQuickStyle" Target="../diagrams/quickStyle33.xml"/><Relationship Id="rId4" Type="http://schemas.openxmlformats.org/officeDocument/2006/relationships/diagramLayout" Target="../diagrams/layout32.xml"/><Relationship Id="rId9" Type="http://schemas.openxmlformats.org/officeDocument/2006/relationships/diagramLayout" Target="../diagrams/layout3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image" Target="../media/image7.png"/><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7.png"/><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image" Target="../media/image7.png"/><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8.jpeg"/></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38.xml"/><Relationship Id="rId7" Type="http://schemas.openxmlformats.org/officeDocument/2006/relationships/image" Target="../media/image22.jpeg"/><Relationship Id="rId2" Type="http://schemas.openxmlformats.org/officeDocument/2006/relationships/diagramData" Target="../diagrams/data38.xml"/><Relationship Id="rId1" Type="http://schemas.openxmlformats.org/officeDocument/2006/relationships/slideLayout" Target="../slideLayouts/slideLayout5.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26.jpe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851920" y="404664"/>
            <a:ext cx="1584176" cy="936104"/>
          </a:xfrm>
          <a:prstGeom prst="rect">
            <a:avLst/>
          </a:prstGeom>
          <a:solidFill>
            <a:srgbClr val="F8F8F8"/>
          </a:solidFill>
          <a:ln>
            <a:noFill/>
          </a:ln>
        </p:spPr>
        <p:style>
          <a:lnRef idx="2">
            <a:schemeClr val="dk1"/>
          </a:lnRef>
          <a:fillRef idx="1">
            <a:schemeClr val="lt1"/>
          </a:fillRef>
          <a:effectRef idx="0">
            <a:schemeClr val="dk1"/>
          </a:effectRef>
          <a:fontRef idx="minor">
            <a:schemeClr val="dk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8" name="Title 1"/>
          <p:cNvSpPr txBox="1">
            <a:spLocks/>
          </p:cNvSpPr>
          <p:nvPr/>
        </p:nvSpPr>
        <p:spPr bwMode="auto">
          <a:xfrm>
            <a:off x="311073" y="2060848"/>
            <a:ext cx="8665869" cy="3600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Autofit/>
          </a:bodyPr>
          <a:lstStyle>
            <a:defPPr rtl="0">
              <a:defRPr lang="tr-TR"/>
            </a:defPPr>
            <a:lvl1pPr algn="ctr" eaLnBrk="0" fontAlgn="base" hangingPunct="0">
              <a:spcBef>
                <a:spcPct val="0"/>
              </a:spcBef>
              <a:spcAft>
                <a:spcPct val="0"/>
              </a:spcAft>
              <a:defRPr sz="32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S PGothic" pitchFamily="34" charset="-128"/>
                <a:cs typeface="Arial" panose="020B0604020202020204" pitchFamily="34" charset="0"/>
              </a:defRPr>
            </a:lvl1pPr>
          </a:lstStyle>
          <a:p>
            <a:r>
              <a:rPr lang="tr-TR" sz="3000" dirty="0">
                <a:ln>
                  <a:noFill/>
                </a:ln>
                <a:solidFill>
                  <a:schemeClr val="tx1"/>
                </a:solidFill>
                <a:effectLst/>
              </a:rPr>
              <a:t> </a:t>
            </a:r>
          </a:p>
          <a:p>
            <a:r>
              <a:rPr lang="tr-TR" sz="3600" b="1" dirty="0">
                <a:ln>
                  <a:noFill/>
                </a:ln>
                <a:solidFill>
                  <a:schemeClr val="tx1"/>
                </a:solidFill>
                <a:effectLst/>
              </a:rPr>
              <a:t>BİDEB </a:t>
            </a:r>
            <a:r>
              <a:rPr lang="tr-TR" sz="4400" b="1" dirty="0">
                <a:solidFill>
                  <a:srgbClr val="000000"/>
                </a:solidFill>
                <a:effectLst/>
              </a:rPr>
              <a:t/>
            </a:r>
            <a:br>
              <a:rPr lang="tr-TR" sz="4400" b="1" dirty="0">
                <a:solidFill>
                  <a:srgbClr val="000000"/>
                </a:solidFill>
                <a:effectLst/>
              </a:rPr>
            </a:br>
            <a:r>
              <a:rPr lang="tr-TR" sz="2800" b="1" dirty="0">
                <a:ln>
                  <a:noFill/>
                </a:ln>
                <a:solidFill>
                  <a:schemeClr val="tx1"/>
                </a:solidFill>
                <a:effectLst/>
              </a:rPr>
              <a:t>Burs ve Destek Programları</a:t>
            </a:r>
            <a:br>
              <a:rPr lang="tr-TR" sz="2800" b="1" dirty="0">
                <a:ln>
                  <a:noFill/>
                </a:ln>
                <a:solidFill>
                  <a:schemeClr val="tx1"/>
                </a:solidFill>
                <a:effectLst/>
              </a:rPr>
            </a:br>
            <a:r>
              <a:rPr lang="tr-TR" sz="4000" b="1" dirty="0">
                <a:ln>
                  <a:noFill/>
                </a:ln>
                <a:solidFill>
                  <a:schemeClr val="tx1"/>
                </a:solidFill>
                <a:effectLst/>
              </a:rPr>
              <a:t/>
            </a:r>
            <a:br>
              <a:rPr lang="tr-TR" sz="4000" b="1" dirty="0">
                <a:ln>
                  <a:noFill/>
                </a:ln>
                <a:solidFill>
                  <a:schemeClr val="tx1"/>
                </a:solidFill>
                <a:effectLst/>
              </a:rPr>
            </a:br>
            <a:r>
              <a:rPr lang="tr-TR" sz="2800" b="1" dirty="0" smtClean="0">
                <a:ln>
                  <a:noFill/>
                </a:ln>
                <a:solidFill>
                  <a:schemeClr val="tx1"/>
                </a:solidFill>
                <a:effectLst/>
              </a:rPr>
              <a:t>TÜBİTAK</a:t>
            </a:r>
            <a:r>
              <a:rPr lang="tr-TR" sz="2800" b="1" dirty="0">
                <a:ln>
                  <a:noFill/>
                </a:ln>
                <a:solidFill>
                  <a:schemeClr val="tx1"/>
                </a:solidFill>
                <a:effectLst/>
              </a:rPr>
              <a:t/>
            </a:r>
            <a:br>
              <a:rPr lang="tr-TR" sz="2800" b="1" dirty="0">
                <a:ln>
                  <a:noFill/>
                </a:ln>
                <a:solidFill>
                  <a:schemeClr val="tx1"/>
                </a:solidFill>
                <a:effectLst/>
              </a:rPr>
            </a:br>
            <a:r>
              <a:rPr lang="tr-TR" sz="2000" b="1" dirty="0">
                <a:ln>
                  <a:noFill/>
                </a:ln>
                <a:solidFill>
                  <a:schemeClr val="tx1"/>
                </a:solidFill>
                <a:effectLst/>
              </a:rPr>
              <a:t>Bilim İnsanı Destek Programları Başkanlığı (BİDEB</a:t>
            </a:r>
            <a:r>
              <a:rPr lang="tr-TR" sz="2000" b="1" dirty="0" smtClean="0">
                <a:ln>
                  <a:noFill/>
                </a:ln>
                <a:solidFill>
                  <a:schemeClr val="tx1"/>
                </a:solidFill>
                <a:effectLst/>
              </a:rPr>
              <a:t>)</a:t>
            </a:r>
          </a:p>
          <a:p>
            <a:endParaRPr lang="tr-TR" sz="1800" b="1" dirty="0" smtClean="0">
              <a:ln>
                <a:noFill/>
              </a:ln>
              <a:solidFill>
                <a:schemeClr val="tx1"/>
              </a:solidFill>
              <a:effectLst/>
            </a:endParaRPr>
          </a:p>
          <a:p>
            <a:r>
              <a:rPr lang="tr-TR" sz="1800" b="1" dirty="0" smtClean="0">
                <a:ln>
                  <a:noFill/>
                </a:ln>
                <a:solidFill>
                  <a:schemeClr val="tx1"/>
                </a:solidFill>
                <a:effectLst/>
              </a:rPr>
              <a:t>BİDEB </a:t>
            </a:r>
            <a:r>
              <a:rPr lang="tr-TR" sz="1800" b="1" dirty="0">
                <a:ln>
                  <a:noFill/>
                </a:ln>
                <a:solidFill>
                  <a:schemeClr val="tx1"/>
                </a:solidFill>
                <a:effectLst/>
              </a:rPr>
              <a:t>Başkan Yardımcısı</a:t>
            </a:r>
          </a:p>
          <a:p>
            <a:r>
              <a:rPr lang="tr-TR" sz="2400" b="1" dirty="0">
                <a:ln>
                  <a:noFill/>
                </a:ln>
                <a:solidFill>
                  <a:schemeClr val="tx1"/>
                </a:solidFill>
                <a:effectLst/>
              </a:rPr>
              <a:t> Nursel ÜSTÜNSOY</a:t>
            </a:r>
          </a:p>
          <a:p>
            <a:r>
              <a:rPr lang="tr-TR" sz="2000" b="1" dirty="0">
                <a:ln>
                  <a:noFill/>
                </a:ln>
                <a:solidFill>
                  <a:schemeClr val="tx1"/>
                </a:solidFill>
                <a:effectLst/>
              </a:rPr>
              <a:t/>
            </a:r>
            <a:br>
              <a:rPr lang="tr-TR" sz="2000" b="1" dirty="0">
                <a:ln>
                  <a:noFill/>
                </a:ln>
                <a:solidFill>
                  <a:schemeClr val="tx1"/>
                </a:solidFill>
                <a:effectLst/>
              </a:rPr>
            </a:br>
            <a:endParaRPr lang="tr-TR" sz="2400" b="1" dirty="0">
              <a:ln>
                <a:noFill/>
              </a:ln>
              <a:solidFill>
                <a:schemeClr val="tx1"/>
              </a:solidFill>
              <a:effectLst/>
            </a:endParaRPr>
          </a:p>
        </p:txBody>
      </p:sp>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l="640" t="4835" r="67860"/>
          <a:stretch/>
        </p:blipFill>
        <p:spPr>
          <a:xfrm>
            <a:off x="7693598" y="6078820"/>
            <a:ext cx="622818" cy="590540"/>
          </a:xfrm>
          <a:prstGeom prst="rect">
            <a:avLst/>
          </a:prstGeom>
        </p:spPr>
      </p:pic>
      <p:pic>
        <p:nvPicPr>
          <p:cNvPr id="2" name="Picture 1" descr="tubitak_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6337" y="620688"/>
            <a:ext cx="1077804" cy="1439288"/>
          </a:xfrm>
          <a:prstGeom prst="rect">
            <a:avLst/>
          </a:prstGeom>
        </p:spPr>
      </p:pic>
      <p:pic>
        <p:nvPicPr>
          <p:cNvPr id="9" name="Picture 8" descr="tubitak_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1750" y="6076899"/>
            <a:ext cx="430730" cy="575192"/>
          </a:xfrm>
          <a:prstGeom prst="rect">
            <a:avLst/>
          </a:prstGeom>
        </p:spPr>
      </p:pic>
    </p:spTree>
    <p:extLst>
      <p:ext uri="{BB962C8B-B14F-4D97-AF65-F5344CB8AC3E}">
        <p14:creationId xmlns:p14="http://schemas.microsoft.com/office/powerpoint/2010/main" val="130355705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Lisansüstü Burs ve Destek Programları</a:t>
            </a:r>
            <a:endParaRPr lang="tr-TR" dirty="0"/>
          </a:p>
        </p:txBody>
      </p:sp>
      <p:graphicFrame>
        <p:nvGraphicFramePr>
          <p:cNvPr id="4" name="6 Diyagram"/>
          <p:cNvGraphicFramePr/>
          <p:nvPr>
            <p:extLst/>
          </p:nvPr>
        </p:nvGraphicFramePr>
        <p:xfrm>
          <a:off x="251520" y="1052736"/>
          <a:ext cx="871296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rotWithShape="1">
          <a:blip r:embed="rId7"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224258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a:xfrm>
            <a:off x="395288" y="0"/>
            <a:ext cx="7777162" cy="706438"/>
          </a:xfrm>
        </p:spPr>
        <p:txBody>
          <a:bodyPr>
            <a:noAutofit/>
          </a:bodyPr>
          <a:lstStyle/>
          <a:p>
            <a:r>
              <a:rPr lang="tr-TR" altLang="tr-TR" sz="2300" dirty="0" smtClean="0">
                <a:latin typeface="Arial" pitchFamily="34" charset="0"/>
                <a:cs typeface="Arial" pitchFamily="34" charset="0"/>
              </a:rPr>
              <a:t>2211 Yurt İçi Lisansüstü Burs Programı </a:t>
            </a:r>
          </a:p>
        </p:txBody>
      </p:sp>
      <p:graphicFrame>
        <p:nvGraphicFramePr>
          <p:cNvPr id="2" name="Tablo 1"/>
          <p:cNvGraphicFramePr>
            <a:graphicFrameLocks noGrp="1"/>
          </p:cNvGraphicFramePr>
          <p:nvPr>
            <p:extLst/>
          </p:nvPr>
        </p:nvGraphicFramePr>
        <p:xfrm>
          <a:off x="1187624" y="1052736"/>
          <a:ext cx="6600365" cy="2443200"/>
        </p:xfrm>
        <a:graphic>
          <a:graphicData uri="http://schemas.openxmlformats.org/drawingml/2006/table">
            <a:tbl>
              <a:tblPr firstRow="1" bandRow="1">
                <a:tableStyleId>{7DF18680-E054-41AD-8BC1-D1AEF772440D}</a:tableStyleId>
              </a:tblPr>
              <a:tblGrid>
                <a:gridCol w="6600365">
                  <a:extLst>
                    <a:ext uri="{9D8B030D-6E8A-4147-A177-3AD203B41FA5}">
                      <a16:colId xmlns:a16="http://schemas.microsoft.com/office/drawing/2014/main" xmlns="" val="20000"/>
                    </a:ext>
                  </a:extLst>
                </a:gridCol>
              </a:tblGrid>
              <a:tr h="407200">
                <a:tc>
                  <a:txBody>
                    <a:bodyPr/>
                    <a:lstStyle/>
                    <a:p>
                      <a:pPr algn="ctr"/>
                      <a:r>
                        <a:rPr lang="tr-TR" sz="1600" dirty="0" smtClean="0">
                          <a:latin typeface="Arial" pitchFamily="34" charset="0"/>
                          <a:cs typeface="Arial" pitchFamily="34" charset="0"/>
                        </a:rPr>
                        <a:t>YÜKSEK LİSANS</a:t>
                      </a:r>
                      <a:r>
                        <a:rPr lang="tr-TR" sz="1600" baseline="0" dirty="0" smtClean="0">
                          <a:latin typeface="Arial" pitchFamily="34" charset="0"/>
                          <a:cs typeface="Arial" pitchFamily="34" charset="0"/>
                        </a:rPr>
                        <a:t> BURSLARI</a:t>
                      </a:r>
                      <a:endParaRPr lang="tr-TR" sz="1600" dirty="0">
                        <a:latin typeface="Arial" pitchFamily="34" charset="0"/>
                        <a:cs typeface="Arial" pitchFamily="34" charset="0"/>
                      </a:endParaRPr>
                    </a:p>
                  </a:txBody>
                  <a:tcPr marL="91434" marR="91434" marT="45676" marB="45676"/>
                </a:tc>
                <a:extLst>
                  <a:ext uri="{0D108BD9-81ED-4DB2-BD59-A6C34878D82A}">
                    <a16:rowId xmlns:a16="http://schemas.microsoft.com/office/drawing/2014/main" xmlns="" val="10000"/>
                  </a:ext>
                </a:extLst>
              </a:tr>
              <a:tr h="40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latin typeface="Arial" pitchFamily="34" charset="0"/>
                          <a:cs typeface="Arial" pitchFamily="34" charset="0"/>
                        </a:rPr>
                        <a:t>2210</a:t>
                      </a:r>
                      <a:r>
                        <a:rPr lang="tr-TR" sz="1600" baseline="0" dirty="0" smtClean="0">
                          <a:latin typeface="Arial" pitchFamily="34" charset="0"/>
                          <a:cs typeface="Arial" pitchFamily="34" charset="0"/>
                        </a:rPr>
                        <a:t>-A Genel Yurt İçi Yüksek Lisans Burs Programı</a:t>
                      </a:r>
                      <a:endParaRPr lang="tr-TR" sz="1600" dirty="0" smtClean="0">
                        <a:latin typeface="Arial" pitchFamily="34" charset="0"/>
                        <a:cs typeface="Arial" pitchFamily="34" charset="0"/>
                      </a:endParaRPr>
                    </a:p>
                  </a:txBody>
                  <a:tcPr marL="91434" marR="91434" marT="45676" marB="45676"/>
                </a:tc>
                <a:extLst>
                  <a:ext uri="{0D108BD9-81ED-4DB2-BD59-A6C34878D82A}">
                    <a16:rowId xmlns:a16="http://schemas.microsoft.com/office/drawing/2014/main" xmlns="" val="10001"/>
                  </a:ext>
                </a:extLst>
              </a:tr>
              <a:tr h="40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smtClean="0">
                          <a:latin typeface="Arial" pitchFamily="34" charset="0"/>
                          <a:cs typeface="Arial" pitchFamily="34" charset="0"/>
                        </a:rPr>
                        <a:t>2210-B Sosyal Bilimlere</a:t>
                      </a:r>
                      <a:r>
                        <a:rPr lang="tr-TR" sz="1600" kern="1200" baseline="0" dirty="0" smtClean="0">
                          <a:latin typeface="Arial" pitchFamily="34" charset="0"/>
                          <a:cs typeface="Arial" pitchFamily="34" charset="0"/>
                        </a:rPr>
                        <a:t> </a:t>
                      </a:r>
                      <a:r>
                        <a:rPr lang="tr-TR" sz="1600" kern="1200" dirty="0" smtClean="0">
                          <a:latin typeface="Arial" pitchFamily="34" charset="0"/>
                          <a:cs typeface="Arial" pitchFamily="34" charset="0"/>
                        </a:rPr>
                        <a:t>Geçiş Teşvik</a:t>
                      </a:r>
                      <a:r>
                        <a:rPr lang="tr-TR" sz="1600" kern="1200" baseline="0" dirty="0" smtClean="0">
                          <a:latin typeface="Arial" pitchFamily="34" charset="0"/>
                          <a:cs typeface="Arial" pitchFamily="34" charset="0"/>
                        </a:rPr>
                        <a:t> </a:t>
                      </a:r>
                      <a:r>
                        <a:rPr lang="tr-TR" sz="1600" kern="1200" dirty="0" smtClean="0">
                          <a:latin typeface="Arial" pitchFamily="34" charset="0"/>
                          <a:cs typeface="Arial" pitchFamily="34" charset="0"/>
                        </a:rPr>
                        <a:t>Yüksek</a:t>
                      </a:r>
                      <a:r>
                        <a:rPr lang="tr-TR" sz="1600" kern="1200" baseline="0" dirty="0" smtClean="0">
                          <a:latin typeface="Arial" pitchFamily="34" charset="0"/>
                          <a:cs typeface="Arial" pitchFamily="34" charset="0"/>
                        </a:rPr>
                        <a:t> Lisans</a:t>
                      </a:r>
                      <a:r>
                        <a:rPr lang="tr-TR" sz="1600" kern="1200" dirty="0" smtClean="0">
                          <a:latin typeface="Arial" pitchFamily="34" charset="0"/>
                          <a:cs typeface="Arial" pitchFamily="34" charset="0"/>
                        </a:rPr>
                        <a:t> Burs Programı</a:t>
                      </a:r>
                      <a:endParaRPr lang="tr-TR" sz="1600" kern="1200" dirty="0" smtClean="0">
                        <a:solidFill>
                          <a:schemeClr val="dk1"/>
                        </a:solidFill>
                        <a:latin typeface="Arial" pitchFamily="34" charset="0"/>
                        <a:ea typeface="+mn-ea"/>
                        <a:cs typeface="Arial" pitchFamily="34" charset="0"/>
                      </a:endParaRPr>
                    </a:p>
                  </a:txBody>
                  <a:tcPr marL="91434" marR="91434" marT="45676" marB="45676"/>
                </a:tc>
                <a:extLst>
                  <a:ext uri="{0D108BD9-81ED-4DB2-BD59-A6C34878D82A}">
                    <a16:rowId xmlns:a16="http://schemas.microsoft.com/office/drawing/2014/main" xmlns="" val="10002"/>
                  </a:ext>
                </a:extLst>
              </a:tr>
              <a:tr h="407200">
                <a:tc>
                  <a:txBody>
                    <a:bodyPr/>
                    <a:lstStyle/>
                    <a:p>
                      <a:pPr marL="0" algn="l" defTabSz="914400" rtl="0" eaLnBrk="1" latinLnBrk="0" hangingPunct="1"/>
                      <a:r>
                        <a:rPr lang="tr-TR" sz="1600" kern="1200" dirty="0" smtClean="0">
                          <a:latin typeface="Arial" pitchFamily="34" charset="0"/>
                          <a:cs typeface="Arial" pitchFamily="34" charset="0"/>
                        </a:rPr>
                        <a:t>2210-C Öncelikli Alanlara</a:t>
                      </a:r>
                      <a:r>
                        <a:rPr lang="tr-TR" sz="1600" kern="1200" baseline="0" dirty="0" smtClean="0">
                          <a:latin typeface="Arial" pitchFamily="34" charset="0"/>
                          <a:cs typeface="Arial" pitchFamily="34" charset="0"/>
                        </a:rPr>
                        <a:t> Yönelik Yüksek Lisans Burs Programı</a:t>
                      </a:r>
                      <a:endParaRPr lang="tr-TR" sz="1600" kern="1200" dirty="0">
                        <a:solidFill>
                          <a:schemeClr val="dk1"/>
                        </a:solidFill>
                        <a:latin typeface="Arial" pitchFamily="34" charset="0"/>
                        <a:ea typeface="+mn-ea"/>
                        <a:cs typeface="Arial" pitchFamily="34" charset="0"/>
                      </a:endParaRPr>
                    </a:p>
                  </a:txBody>
                  <a:tcPr marL="91434" marR="91434" marT="45676" marB="45676" anchor="ctr"/>
                </a:tc>
                <a:extLst>
                  <a:ext uri="{0D108BD9-81ED-4DB2-BD59-A6C34878D82A}">
                    <a16:rowId xmlns:a16="http://schemas.microsoft.com/office/drawing/2014/main" xmlns="" val="10003"/>
                  </a:ext>
                </a:extLst>
              </a:tr>
              <a:tr h="407200">
                <a:tc>
                  <a:txBody>
                    <a:bodyPr/>
                    <a:lstStyle/>
                    <a:p>
                      <a:pPr marL="0" algn="l" defTabSz="914400" rtl="0" eaLnBrk="1" latinLnBrk="0" hangingPunct="1"/>
                      <a:r>
                        <a:rPr lang="tr-TR" sz="1600" dirty="0" smtClean="0">
                          <a:latin typeface="Arial" pitchFamily="34" charset="0"/>
                          <a:cs typeface="Arial" pitchFamily="34" charset="0"/>
                        </a:rPr>
                        <a:t>2210-D Sanayiye Yönelik</a:t>
                      </a:r>
                      <a:r>
                        <a:rPr lang="tr-TR" sz="1600" baseline="0" dirty="0" smtClean="0">
                          <a:latin typeface="Arial" pitchFamily="34" charset="0"/>
                          <a:cs typeface="Arial" pitchFamily="34" charset="0"/>
                        </a:rPr>
                        <a:t> </a:t>
                      </a:r>
                      <a:r>
                        <a:rPr lang="tr-TR" sz="1600" kern="1200" baseline="0" dirty="0" smtClean="0">
                          <a:latin typeface="Arial" pitchFamily="34" charset="0"/>
                          <a:cs typeface="Arial" pitchFamily="34" charset="0"/>
                        </a:rPr>
                        <a:t>Yüksek Lisans Burs Programı</a:t>
                      </a:r>
                      <a:endParaRPr lang="tr-TR" sz="1600" kern="1200" dirty="0">
                        <a:solidFill>
                          <a:schemeClr val="dk1"/>
                        </a:solidFill>
                        <a:latin typeface="Arial" pitchFamily="34" charset="0"/>
                        <a:ea typeface="+mn-ea"/>
                        <a:cs typeface="Arial" pitchFamily="34" charset="0"/>
                      </a:endParaRPr>
                    </a:p>
                  </a:txBody>
                  <a:tcPr marL="91434" marR="91434" marT="45676" marB="45676"/>
                </a:tc>
                <a:extLst>
                  <a:ext uri="{0D108BD9-81ED-4DB2-BD59-A6C34878D82A}">
                    <a16:rowId xmlns:a16="http://schemas.microsoft.com/office/drawing/2014/main" xmlns="" val="10004"/>
                  </a:ext>
                </a:extLst>
              </a:tr>
              <a:tr h="40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latin typeface="Arial" pitchFamily="34" charset="0"/>
                          <a:cs typeface="Arial" pitchFamily="34" charset="0"/>
                        </a:rPr>
                        <a:t>2210-E</a:t>
                      </a:r>
                      <a:r>
                        <a:rPr lang="tr-TR" sz="1600" baseline="0" dirty="0" smtClean="0">
                          <a:latin typeface="Arial" pitchFamily="34" charset="0"/>
                          <a:cs typeface="Arial" pitchFamily="34" charset="0"/>
                        </a:rPr>
                        <a:t> Doğrudan Yurt İçi </a:t>
                      </a:r>
                      <a:r>
                        <a:rPr lang="tr-TR" sz="1600" kern="1200" baseline="0" dirty="0" smtClean="0">
                          <a:latin typeface="Arial" pitchFamily="34" charset="0"/>
                          <a:cs typeface="Arial" pitchFamily="34" charset="0"/>
                        </a:rPr>
                        <a:t>Yüksek Lisans Burs Programı</a:t>
                      </a:r>
                      <a:endParaRPr lang="tr-TR" sz="1600" kern="1200" dirty="0" smtClean="0">
                        <a:solidFill>
                          <a:schemeClr val="dk1"/>
                        </a:solidFill>
                        <a:latin typeface="Arial" pitchFamily="34" charset="0"/>
                        <a:ea typeface="+mn-ea"/>
                        <a:cs typeface="Arial" pitchFamily="34" charset="0"/>
                      </a:endParaRPr>
                    </a:p>
                  </a:txBody>
                  <a:tcPr marL="91434" marR="91434" marT="45676" marB="45676"/>
                </a:tc>
                <a:extLst>
                  <a:ext uri="{0D108BD9-81ED-4DB2-BD59-A6C34878D82A}">
                    <a16:rowId xmlns:a16="http://schemas.microsoft.com/office/drawing/2014/main" xmlns="" val="10005"/>
                  </a:ext>
                </a:extLst>
              </a:tr>
            </a:tbl>
          </a:graphicData>
        </a:graphic>
      </p:graphicFrame>
      <p:graphicFrame>
        <p:nvGraphicFramePr>
          <p:cNvPr id="9" name="Tablo 8"/>
          <p:cNvGraphicFramePr>
            <a:graphicFrameLocks noGrp="1"/>
          </p:cNvGraphicFramePr>
          <p:nvPr>
            <p:extLst/>
          </p:nvPr>
        </p:nvGraphicFramePr>
        <p:xfrm>
          <a:off x="1259632" y="3717032"/>
          <a:ext cx="6528357" cy="1991854"/>
        </p:xfrm>
        <a:graphic>
          <a:graphicData uri="http://schemas.openxmlformats.org/drawingml/2006/table">
            <a:tbl>
              <a:tblPr firstRow="1" bandRow="1">
                <a:tableStyleId>{00A15C55-8517-42AA-B614-E9B94910E393}</a:tableStyleId>
              </a:tblPr>
              <a:tblGrid>
                <a:gridCol w="6528357">
                  <a:extLst>
                    <a:ext uri="{9D8B030D-6E8A-4147-A177-3AD203B41FA5}">
                      <a16:colId xmlns:a16="http://schemas.microsoft.com/office/drawing/2014/main" xmlns="" val="20000"/>
                    </a:ext>
                  </a:extLst>
                </a:gridCol>
              </a:tblGrid>
              <a:tr h="384408">
                <a:tc>
                  <a:txBody>
                    <a:bodyPr/>
                    <a:lstStyle/>
                    <a:p>
                      <a:pPr algn="ctr"/>
                      <a:r>
                        <a:rPr lang="tr-TR" sz="1600" dirty="0" smtClean="0"/>
                        <a:t>DOKTORA BURSLARI</a:t>
                      </a:r>
                      <a:endParaRPr lang="tr-TR" sz="1600" dirty="0">
                        <a:latin typeface="Arial" pitchFamily="34" charset="0"/>
                        <a:cs typeface="Arial" pitchFamily="34" charset="0"/>
                      </a:endParaRPr>
                    </a:p>
                  </a:txBody>
                  <a:tcPr marL="91457" marR="91457" marT="45739" marB="45739"/>
                </a:tc>
                <a:extLst>
                  <a:ext uri="{0D108BD9-81ED-4DB2-BD59-A6C34878D82A}">
                    <a16:rowId xmlns:a16="http://schemas.microsoft.com/office/drawing/2014/main" xmlns="" val="10000"/>
                  </a:ext>
                </a:extLst>
              </a:tr>
              <a:tr h="384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2211</a:t>
                      </a:r>
                      <a:r>
                        <a:rPr lang="tr-TR" sz="1600" baseline="0" dirty="0" smtClean="0"/>
                        <a:t>-A Genel Yurt İçi Doktora Burs Programı</a:t>
                      </a:r>
                      <a:endParaRPr lang="tr-TR" sz="1600" dirty="0" smtClean="0">
                        <a:latin typeface="Arial" pitchFamily="34" charset="0"/>
                        <a:cs typeface="Arial" pitchFamily="34" charset="0"/>
                      </a:endParaRPr>
                    </a:p>
                  </a:txBody>
                  <a:tcPr marL="91457" marR="91457" marT="45739" marB="45739"/>
                </a:tc>
                <a:extLst>
                  <a:ext uri="{0D108BD9-81ED-4DB2-BD59-A6C34878D82A}">
                    <a16:rowId xmlns:a16="http://schemas.microsoft.com/office/drawing/2014/main" xmlns="" val="10001"/>
                  </a:ext>
                </a:extLst>
              </a:tr>
              <a:tr h="384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smtClean="0"/>
                        <a:t>2211-B Sosyal Bilimlere</a:t>
                      </a:r>
                      <a:r>
                        <a:rPr lang="tr-TR" sz="1600" kern="1200" baseline="0" dirty="0" smtClean="0"/>
                        <a:t> </a:t>
                      </a:r>
                      <a:r>
                        <a:rPr lang="tr-TR" sz="1600" kern="1200" dirty="0" smtClean="0"/>
                        <a:t>Geçiş Teşvik </a:t>
                      </a:r>
                      <a:r>
                        <a:rPr lang="tr-TR" sz="1600" baseline="0" dirty="0" smtClean="0"/>
                        <a:t>Doktora Burs Programı</a:t>
                      </a:r>
                      <a:endParaRPr lang="tr-TR" sz="1600" kern="1200" dirty="0" smtClean="0">
                        <a:solidFill>
                          <a:schemeClr val="dk1"/>
                        </a:solidFill>
                        <a:latin typeface="Arial" pitchFamily="34" charset="0"/>
                        <a:ea typeface="+mn-ea"/>
                        <a:cs typeface="Arial" pitchFamily="34" charset="0"/>
                      </a:endParaRPr>
                    </a:p>
                  </a:txBody>
                  <a:tcPr marL="91457" marR="91457" marT="45739" marB="45739"/>
                </a:tc>
                <a:extLst>
                  <a:ext uri="{0D108BD9-81ED-4DB2-BD59-A6C34878D82A}">
                    <a16:rowId xmlns:a16="http://schemas.microsoft.com/office/drawing/2014/main" xmlns="" val="10002"/>
                  </a:ext>
                </a:extLst>
              </a:tr>
              <a:tr h="384408">
                <a:tc>
                  <a:txBody>
                    <a:bodyPr/>
                    <a:lstStyle/>
                    <a:p>
                      <a:pPr marL="0" algn="l" defTabSz="914400" rtl="0" eaLnBrk="1" latinLnBrk="0" hangingPunct="1"/>
                      <a:r>
                        <a:rPr lang="tr-TR" sz="1600" kern="1200" dirty="0" smtClean="0"/>
                        <a:t>2211-C Öncelikli Alanlara</a:t>
                      </a:r>
                      <a:r>
                        <a:rPr lang="tr-TR" sz="1600" kern="1200" baseline="0" dirty="0" smtClean="0"/>
                        <a:t> Yönelik </a:t>
                      </a:r>
                      <a:r>
                        <a:rPr lang="tr-TR" sz="1600" baseline="0" dirty="0" smtClean="0"/>
                        <a:t>Doktora Burs Programı</a:t>
                      </a:r>
                      <a:endParaRPr lang="tr-TR" sz="1600" kern="1200" dirty="0">
                        <a:solidFill>
                          <a:schemeClr val="tx1"/>
                        </a:solidFill>
                        <a:latin typeface="Arial" pitchFamily="34" charset="0"/>
                        <a:ea typeface="+mn-ea"/>
                        <a:cs typeface="Arial" pitchFamily="34" charset="0"/>
                      </a:endParaRPr>
                    </a:p>
                  </a:txBody>
                  <a:tcPr marL="91457" marR="91457" marT="45739" marB="45739" anchor="ctr"/>
                </a:tc>
                <a:extLst>
                  <a:ext uri="{0D108BD9-81ED-4DB2-BD59-A6C34878D82A}">
                    <a16:rowId xmlns:a16="http://schemas.microsoft.com/office/drawing/2014/main" xmlns="" val="10003"/>
                  </a:ext>
                </a:extLst>
              </a:tr>
              <a:tr h="454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2211-E</a:t>
                      </a:r>
                      <a:r>
                        <a:rPr lang="tr-TR" sz="1600" baseline="0" dirty="0" smtClean="0"/>
                        <a:t> Doğrudan Yurt İçi Doktora Burs Programı</a:t>
                      </a:r>
                      <a:endParaRPr lang="tr-TR" sz="1600" dirty="0" smtClean="0">
                        <a:latin typeface="Arial" pitchFamily="34" charset="0"/>
                        <a:cs typeface="Arial" pitchFamily="34" charset="0"/>
                      </a:endParaRPr>
                    </a:p>
                  </a:txBody>
                  <a:tcPr marL="91457" marR="91457" marT="45739" marB="45739"/>
                </a:tc>
                <a:extLst>
                  <a:ext uri="{0D108BD9-81ED-4DB2-BD59-A6C34878D82A}">
                    <a16:rowId xmlns:a16="http://schemas.microsoft.com/office/drawing/2014/main" xmlns="" val="10004"/>
                  </a:ext>
                </a:extLst>
              </a:tr>
            </a:tbl>
          </a:graphicData>
        </a:graphic>
      </p:graphicFrame>
      <p:sp>
        <p:nvSpPr>
          <p:cNvPr id="7" name="Metin kutusu 6"/>
          <p:cNvSpPr txBox="1"/>
          <p:nvPr/>
        </p:nvSpPr>
        <p:spPr>
          <a:xfrm>
            <a:off x="951319" y="6093296"/>
            <a:ext cx="7234234"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tr-TR" sz="2000" b="1" dirty="0" smtClean="0">
                <a:latin typeface="Corbel" pitchFamily="34" charset="0"/>
              </a:rPr>
              <a:t>Yurt Dışı Araştırma Bursundan Doğrudan Yararlanma İmkanı</a:t>
            </a:r>
            <a:endParaRPr lang="tr-TR" sz="2000" b="1" dirty="0">
              <a:latin typeface="Corbel" pitchFamily="34" charset="0"/>
            </a:endParaRPr>
          </a:p>
        </p:txBody>
      </p:sp>
      <p:pic>
        <p:nvPicPr>
          <p:cNvPr id="10" name="Resim 9"/>
          <p:cNvPicPr>
            <a:picLocks noChangeAspect="1"/>
          </p:cNvPicPr>
          <p:nvPr/>
        </p:nvPicPr>
        <p:blipFill rotWithShape="1">
          <a:blip r:embed="rId3" cstate="print">
            <a:extLst>
              <a:ext uri="{28A0092B-C50C-407E-A947-70E740481C1C}">
                <a14:useLocalDpi xmlns:a14="http://schemas.microsoft.com/office/drawing/2010/main" val="0"/>
              </a:ext>
            </a:extLst>
          </a:blip>
          <a:srcRect l="640" t="4835" r="67860"/>
          <a:stretch/>
        </p:blipFill>
        <p:spPr>
          <a:xfrm>
            <a:off x="7411848" y="23355"/>
            <a:ext cx="760602" cy="721183"/>
          </a:xfrm>
          <a:prstGeom prst="rect">
            <a:avLst/>
          </a:prstGeom>
        </p:spPr>
      </p:pic>
    </p:spTree>
    <p:extLst>
      <p:ext uri="{BB962C8B-B14F-4D97-AF65-F5344CB8AC3E}">
        <p14:creationId xmlns:p14="http://schemas.microsoft.com/office/powerpoint/2010/main" val="1625023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395288" y="0"/>
            <a:ext cx="7777162" cy="706438"/>
          </a:xfrm>
        </p:spPr>
        <p:txBody>
          <a:bodyPr>
            <a:normAutofit/>
          </a:bodyPr>
          <a:lstStyle/>
          <a:p>
            <a:r>
              <a:rPr lang="tr-TR" sz="2100" dirty="0" smtClean="0">
                <a:latin typeface="Arial" panose="020B0604020202020204" pitchFamily="34" charset="0"/>
                <a:cs typeface="Arial" panose="020B0604020202020204" pitchFamily="34" charset="0"/>
              </a:rPr>
              <a:t>2211 Yurt </a:t>
            </a:r>
            <a:r>
              <a:rPr lang="tr-TR" sz="2100" dirty="0">
                <a:latin typeface="Arial" panose="020B0604020202020204" pitchFamily="34" charset="0"/>
                <a:cs typeface="Arial" panose="020B0604020202020204" pitchFamily="34" charset="0"/>
              </a:rPr>
              <a:t>İçi Lisansüstü Burs </a:t>
            </a:r>
            <a:r>
              <a:rPr lang="tr-TR" sz="2100" dirty="0" smtClean="0">
                <a:latin typeface="Arial" panose="020B0604020202020204" pitchFamily="34" charset="0"/>
                <a:cs typeface="Arial" panose="020B0604020202020204" pitchFamily="34" charset="0"/>
              </a:rPr>
              <a:t>Programı </a:t>
            </a:r>
            <a:r>
              <a:rPr lang="tr-TR" altLang="tr-TR" sz="2100" dirty="0">
                <a:latin typeface="Arial" pitchFamily="34" charset="0"/>
                <a:cs typeface="Arial" pitchFamily="34" charset="0"/>
              </a:rPr>
              <a:t>(2210 + 2211) </a:t>
            </a:r>
            <a:endParaRPr lang="tr-TR" altLang="tr-TR" sz="2100" dirty="0" smtClean="0">
              <a:latin typeface="Arial" pitchFamily="34" charset="0"/>
              <a:cs typeface="Arial" pitchFamily="34" charset="0"/>
            </a:endParaRPr>
          </a:p>
        </p:txBody>
      </p:sp>
      <p:graphicFrame>
        <p:nvGraphicFramePr>
          <p:cNvPr id="18" name="Table 17"/>
          <p:cNvGraphicFramePr>
            <a:graphicFrameLocks noGrp="1"/>
          </p:cNvGraphicFramePr>
          <p:nvPr>
            <p:extLst/>
          </p:nvPr>
        </p:nvGraphicFramePr>
        <p:xfrm>
          <a:off x="395288" y="1162553"/>
          <a:ext cx="8496944" cy="2592423"/>
        </p:xfrm>
        <a:graphic>
          <a:graphicData uri="http://schemas.openxmlformats.org/drawingml/2006/table">
            <a:tbl>
              <a:tblPr firstRow="1" bandRow="1">
                <a:tableStyleId>{85BE263C-DBD7-4A20-BB59-AAB30ACAA65A}</a:tableStyleId>
              </a:tblPr>
              <a:tblGrid>
                <a:gridCol w="2808312">
                  <a:extLst>
                    <a:ext uri="{9D8B030D-6E8A-4147-A177-3AD203B41FA5}">
                      <a16:colId xmlns:a16="http://schemas.microsoft.com/office/drawing/2014/main" xmlns="" val="20000"/>
                    </a:ext>
                  </a:extLst>
                </a:gridCol>
                <a:gridCol w="2664296">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tblGrid>
              <a:tr h="780745">
                <a:tc>
                  <a:txBody>
                    <a:bodyPr/>
                    <a:lstStyle/>
                    <a:p>
                      <a:r>
                        <a:rPr lang="tr-TR" sz="1800" dirty="0" smtClean="0"/>
                        <a:t>Burs Türleri</a:t>
                      </a:r>
                      <a:endParaRPr lang="tr-TR" sz="1800" b="1" dirty="0">
                        <a:latin typeface="Arial" pitchFamily="34" charset="0"/>
                        <a:cs typeface="Arial" pitchFamily="34" charset="0"/>
                      </a:endParaRPr>
                    </a:p>
                  </a:txBody>
                  <a:tcPr marL="91441" marR="91441" marT="45718" marB="45718" anchor="ctr"/>
                </a:tc>
                <a:tc>
                  <a:txBody>
                    <a:bodyPr/>
                    <a:lstStyle/>
                    <a:p>
                      <a:pPr algn="ctr"/>
                      <a:r>
                        <a:rPr lang="tr-TR" sz="1800" dirty="0" smtClean="0"/>
                        <a:t>Yüksek Lisans Bursu</a:t>
                      </a:r>
                    </a:p>
                    <a:p>
                      <a:pPr algn="ctr"/>
                      <a:r>
                        <a:rPr lang="tr-TR" sz="1800" dirty="0" smtClean="0"/>
                        <a:t>Tam/Kısmi (TL/ay)</a:t>
                      </a:r>
                      <a:endParaRPr lang="tr-TR" sz="1800" b="1" dirty="0">
                        <a:latin typeface="Arial" pitchFamily="34" charset="0"/>
                        <a:cs typeface="Arial" pitchFamily="34" charset="0"/>
                      </a:endParaRPr>
                    </a:p>
                  </a:txBody>
                  <a:tcPr marL="91441" marR="91441" marT="45718" marB="4571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Doktora Bursu</a:t>
                      </a:r>
                    </a:p>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Tam/Kısmi (TL/ay)</a:t>
                      </a:r>
                      <a:endParaRPr lang="tr-TR" sz="1800" b="1" dirty="0" smtClean="0">
                        <a:latin typeface="Arial" pitchFamily="34" charset="0"/>
                        <a:cs typeface="Arial" pitchFamily="34" charset="0"/>
                      </a:endParaRPr>
                    </a:p>
                  </a:txBody>
                  <a:tcPr marL="91441" marR="91441" marT="45718" marB="45718" anchor="ctr"/>
                </a:tc>
                <a:extLst>
                  <a:ext uri="{0D108BD9-81ED-4DB2-BD59-A6C34878D82A}">
                    <a16:rowId xmlns:a16="http://schemas.microsoft.com/office/drawing/2014/main" xmlns="" val="10000"/>
                  </a:ext>
                </a:extLst>
              </a:tr>
              <a:tr h="365619">
                <a:tc>
                  <a:txBody>
                    <a:bodyPr/>
                    <a:lstStyle/>
                    <a:p>
                      <a:pPr algn="l"/>
                      <a:r>
                        <a:rPr lang="tr-TR" sz="1800" b="1" dirty="0" smtClean="0"/>
                        <a:t>Temel Burs</a:t>
                      </a:r>
                      <a:endParaRPr lang="tr-TR" sz="1800" b="1" dirty="0">
                        <a:latin typeface="Arial" pitchFamily="34" charset="0"/>
                        <a:cs typeface="Arial" pitchFamily="34" charset="0"/>
                      </a:endParaRPr>
                    </a:p>
                  </a:txBody>
                  <a:tcPr marL="91441" marR="91441" marT="45718" marB="45718" anchor="ctr"/>
                </a:tc>
                <a:tc>
                  <a:txBody>
                    <a:bodyPr/>
                    <a:lstStyle/>
                    <a:p>
                      <a:pPr algn="ctr"/>
                      <a:r>
                        <a:rPr lang="tr-TR" sz="1800" dirty="0" smtClean="0"/>
                        <a:t>1.700/550</a:t>
                      </a:r>
                      <a:r>
                        <a:rPr lang="tr-TR" sz="1800" baseline="0" dirty="0" smtClean="0"/>
                        <a:t> TL</a:t>
                      </a:r>
                      <a:endParaRPr lang="tr-TR" sz="1800" b="0" dirty="0">
                        <a:latin typeface="Arial" pitchFamily="34" charset="0"/>
                        <a:cs typeface="Arial" pitchFamily="34" charset="0"/>
                      </a:endParaRPr>
                    </a:p>
                  </a:txBody>
                  <a:tcPr marL="91441" marR="91441" marT="45718" marB="45718" anchor="ctr"/>
                </a:tc>
                <a:tc>
                  <a:txBody>
                    <a:bodyPr/>
                    <a:lstStyle/>
                    <a:p>
                      <a:pPr algn="ctr"/>
                      <a:r>
                        <a:rPr lang="tr-TR" sz="1800" dirty="0" smtClean="0"/>
                        <a:t>2.800/650</a:t>
                      </a:r>
                      <a:r>
                        <a:rPr lang="tr-TR" sz="1800" baseline="0" dirty="0" smtClean="0"/>
                        <a:t> TL</a:t>
                      </a:r>
                      <a:endParaRPr lang="tr-TR" sz="1800" dirty="0">
                        <a:latin typeface="Arial" pitchFamily="34" charset="0"/>
                        <a:cs typeface="Arial" pitchFamily="34" charset="0"/>
                      </a:endParaRPr>
                    </a:p>
                  </a:txBody>
                  <a:tcPr marL="91441" marR="91441" marT="45718" marB="45718" anchor="ctr"/>
                </a:tc>
                <a:extLst>
                  <a:ext uri="{0D108BD9-81ED-4DB2-BD59-A6C34878D82A}">
                    <a16:rowId xmlns:a16="http://schemas.microsoft.com/office/drawing/2014/main" xmlns="" val="10001"/>
                  </a:ext>
                </a:extLst>
              </a:tr>
              <a:tr h="374868">
                <a:tc>
                  <a:txBody>
                    <a:bodyPr/>
                    <a:lstStyle/>
                    <a:p>
                      <a:pPr algn="l"/>
                      <a:r>
                        <a:rPr lang="tr-TR" sz="1800" b="1" dirty="0" smtClean="0"/>
                        <a:t>Öncelikli Alanlar</a:t>
                      </a:r>
                      <a:endParaRPr lang="tr-TR" sz="1800" b="1" dirty="0">
                        <a:latin typeface="Arial" pitchFamily="34" charset="0"/>
                        <a:cs typeface="Arial" pitchFamily="34" charset="0"/>
                      </a:endParaRPr>
                    </a:p>
                  </a:txBody>
                  <a:tcPr marL="91441" marR="91441" marT="45718" marB="4571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2.100/600 TL</a:t>
                      </a:r>
                      <a:endParaRPr lang="tr-TR" sz="1800" b="0" dirty="0" smtClean="0">
                        <a:latin typeface="Arial" pitchFamily="34" charset="0"/>
                        <a:cs typeface="Arial" pitchFamily="34" charset="0"/>
                      </a:endParaRPr>
                    </a:p>
                  </a:txBody>
                  <a:tcPr marL="91441" marR="91441" marT="45718" marB="45718" anchor="ctr"/>
                </a:tc>
                <a:tc>
                  <a:txBody>
                    <a:bodyPr/>
                    <a:lstStyle/>
                    <a:p>
                      <a:pPr algn="ctr"/>
                      <a:r>
                        <a:rPr lang="tr-TR" sz="1800" dirty="0" smtClean="0"/>
                        <a:t>3.000/800</a:t>
                      </a:r>
                      <a:r>
                        <a:rPr lang="tr-TR" sz="1800" baseline="0" dirty="0" smtClean="0"/>
                        <a:t> TL</a:t>
                      </a:r>
                      <a:endParaRPr lang="tr-TR" sz="1800" b="1" kern="1200" dirty="0">
                        <a:solidFill>
                          <a:srgbClr val="002060"/>
                        </a:solidFill>
                        <a:latin typeface="Arial" pitchFamily="34" charset="0"/>
                        <a:ea typeface="+mn-ea"/>
                        <a:cs typeface="Arial" pitchFamily="34" charset="0"/>
                      </a:endParaRPr>
                    </a:p>
                  </a:txBody>
                  <a:tcPr marL="91441" marR="91441" marT="45718" marB="45718" anchor="ctr"/>
                </a:tc>
                <a:extLst>
                  <a:ext uri="{0D108BD9-81ED-4DB2-BD59-A6C34878D82A}">
                    <a16:rowId xmlns:a16="http://schemas.microsoft.com/office/drawing/2014/main" xmlns="" val="10002"/>
                  </a:ext>
                </a:extLst>
              </a:tr>
              <a:tr h="374868">
                <a:tc>
                  <a:txBody>
                    <a:bodyPr/>
                    <a:lstStyle/>
                    <a:p>
                      <a:pPr algn="l"/>
                      <a:r>
                        <a:rPr lang="tr-TR" sz="1800" b="1" dirty="0" smtClean="0"/>
                        <a:t>Sanayiye Yönelik</a:t>
                      </a:r>
                      <a:endParaRPr lang="tr-TR" sz="1800" b="1" dirty="0">
                        <a:latin typeface="Arial" pitchFamily="34" charset="0"/>
                        <a:cs typeface="Arial" pitchFamily="34" charset="0"/>
                      </a:endParaRPr>
                    </a:p>
                  </a:txBody>
                  <a:tcPr marL="91441" marR="91441" marT="45718" marB="4571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2.100/600 TL</a:t>
                      </a:r>
                      <a:endParaRPr lang="tr-TR" sz="1800" b="0" dirty="0" smtClean="0">
                        <a:latin typeface="Arial" pitchFamily="34" charset="0"/>
                        <a:cs typeface="Arial" pitchFamily="34" charset="0"/>
                      </a:endParaRPr>
                    </a:p>
                  </a:txBody>
                  <a:tcPr marL="91441" marR="91441" marT="45718" marB="45718" anchor="ctr"/>
                </a:tc>
                <a:tc>
                  <a:txBody>
                    <a:bodyPr/>
                    <a:lstStyle/>
                    <a:p>
                      <a:pPr algn="ctr"/>
                      <a:r>
                        <a:rPr lang="tr-TR" sz="1800" dirty="0" smtClean="0"/>
                        <a:t>3.000/800</a:t>
                      </a:r>
                      <a:r>
                        <a:rPr lang="tr-TR" sz="1800" baseline="0" dirty="0" smtClean="0"/>
                        <a:t> TL</a:t>
                      </a:r>
                      <a:endParaRPr lang="tr-TR" sz="1800" b="1" kern="1200" dirty="0">
                        <a:solidFill>
                          <a:srgbClr val="002060"/>
                        </a:solidFill>
                        <a:latin typeface="Arial" pitchFamily="34" charset="0"/>
                        <a:ea typeface="+mn-ea"/>
                        <a:cs typeface="Arial" pitchFamily="34" charset="0"/>
                      </a:endParaRPr>
                    </a:p>
                  </a:txBody>
                  <a:tcPr marL="91441" marR="91441" marT="45718" marB="45718" anchor="ctr"/>
                </a:tc>
                <a:extLst>
                  <a:ext uri="{0D108BD9-81ED-4DB2-BD59-A6C34878D82A}">
                    <a16:rowId xmlns:a16="http://schemas.microsoft.com/office/drawing/2014/main" xmlns="" val="10003"/>
                  </a:ext>
                </a:extLst>
              </a:tr>
              <a:tr h="696186">
                <a:tc>
                  <a:txBody>
                    <a:bodyPr/>
                    <a:lstStyle/>
                    <a:p>
                      <a:pPr algn="l"/>
                      <a:r>
                        <a:rPr lang="tr-TR" sz="1800" b="1" dirty="0" smtClean="0"/>
                        <a:t>Sosyal ve Beşeri Bilimlere Geçiş</a:t>
                      </a:r>
                      <a:endParaRPr lang="tr-TR" sz="1800" b="1" dirty="0">
                        <a:latin typeface="Arial" pitchFamily="34" charset="0"/>
                        <a:cs typeface="Arial" pitchFamily="34" charset="0"/>
                      </a:endParaRPr>
                    </a:p>
                  </a:txBody>
                  <a:tcPr marL="91441" marR="91441" marT="45718" marB="4571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2.500/700 TL</a:t>
                      </a:r>
                      <a:endParaRPr lang="tr-TR" sz="1800" b="0" dirty="0" smtClean="0">
                        <a:latin typeface="Arial" pitchFamily="34" charset="0"/>
                        <a:cs typeface="Arial" pitchFamily="34" charset="0"/>
                      </a:endParaRPr>
                    </a:p>
                  </a:txBody>
                  <a:tcPr marL="91441" marR="91441" marT="45718" marB="45718" anchor="ctr"/>
                </a:tc>
                <a:tc>
                  <a:txBody>
                    <a:bodyPr/>
                    <a:lstStyle/>
                    <a:p>
                      <a:pPr algn="ctr"/>
                      <a:r>
                        <a:rPr lang="tr-TR" sz="1800" dirty="0" smtClean="0"/>
                        <a:t>   3.000/1000</a:t>
                      </a:r>
                      <a:r>
                        <a:rPr lang="tr-TR" sz="1800" baseline="0" dirty="0" smtClean="0"/>
                        <a:t> TL</a:t>
                      </a:r>
                      <a:endParaRPr lang="tr-TR" sz="1800" b="1" kern="1200" dirty="0">
                        <a:solidFill>
                          <a:srgbClr val="002060"/>
                        </a:solidFill>
                        <a:latin typeface="Arial" pitchFamily="34" charset="0"/>
                        <a:ea typeface="+mn-ea"/>
                        <a:cs typeface="Arial" pitchFamily="34" charset="0"/>
                      </a:endParaRPr>
                    </a:p>
                  </a:txBody>
                  <a:tcPr marL="91441" marR="91441" marT="45718" marB="45718" anchor="ctr"/>
                </a:tc>
                <a:extLst>
                  <a:ext uri="{0D108BD9-81ED-4DB2-BD59-A6C34878D82A}">
                    <a16:rowId xmlns:a16="http://schemas.microsoft.com/office/drawing/2014/main" xmlns="" val="10004"/>
                  </a:ext>
                </a:extLst>
              </a:tr>
            </a:tbl>
          </a:graphicData>
        </a:graphic>
      </p:graphicFrame>
      <p:sp>
        <p:nvSpPr>
          <p:cNvPr id="8" name="8 Metin kutusu"/>
          <p:cNvSpPr txBox="1"/>
          <p:nvPr/>
        </p:nvSpPr>
        <p:spPr>
          <a:xfrm>
            <a:off x="251520" y="4211091"/>
            <a:ext cx="3240360"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tr-TR" sz="2400" b="1" spc="50" dirty="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cs typeface="Arial" pitchFamily="34" charset="0"/>
              </a:rPr>
              <a:t>Burs Süreleri</a:t>
            </a:r>
          </a:p>
        </p:txBody>
      </p:sp>
      <p:grpSp>
        <p:nvGrpSpPr>
          <p:cNvPr id="9" name="17 Grup"/>
          <p:cNvGrpSpPr>
            <a:grpSpLocks/>
          </p:cNvGrpSpPr>
          <p:nvPr/>
        </p:nvGrpSpPr>
        <p:grpSpPr bwMode="auto">
          <a:xfrm>
            <a:off x="331590" y="4797623"/>
            <a:ext cx="2324100" cy="1295673"/>
            <a:chOff x="6427" y="-70097"/>
            <a:chExt cx="2323362" cy="718333"/>
          </a:xfrm>
        </p:grpSpPr>
        <p:sp>
          <p:nvSpPr>
            <p:cNvPr id="10" name="33 Dikdörtgen"/>
            <p:cNvSpPr/>
            <p:nvPr/>
          </p:nvSpPr>
          <p:spPr>
            <a:xfrm>
              <a:off x="6427" y="-70097"/>
              <a:ext cx="2323362" cy="718333"/>
            </a:xfrm>
            <a:prstGeom prst="rect">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1" name="34 Dikdörtgen"/>
            <p:cNvSpPr/>
            <p:nvPr/>
          </p:nvSpPr>
          <p:spPr>
            <a:xfrm>
              <a:off x="6427" y="-70097"/>
              <a:ext cx="2323362" cy="718333"/>
            </a:xfrm>
            <a:prstGeom prst="rect">
              <a:avLst/>
            </a:prstGeom>
          </p:spPr>
          <p:style>
            <a:lnRef idx="0">
              <a:scrgbClr r="0" g="0" b="0"/>
            </a:lnRef>
            <a:fillRef idx="0">
              <a:scrgbClr r="0" g="0" b="0"/>
            </a:fillRef>
            <a:effectRef idx="0">
              <a:scrgbClr r="0" g="0" b="0"/>
            </a:effectRef>
            <a:fontRef idx="minor">
              <a:schemeClr val="lt1"/>
            </a:fontRef>
          </p:style>
          <p:txBody>
            <a:bodyPr lIns="128016" tIns="73152" rIns="128016" bIns="73152" spcCol="1270" anchor="ctr"/>
            <a:lstStyle/>
            <a:p>
              <a:pPr algn="ctr" defTabSz="800100">
                <a:lnSpc>
                  <a:spcPct val="90000"/>
                </a:lnSpc>
                <a:spcAft>
                  <a:spcPct val="35000"/>
                </a:spcAft>
                <a:defRPr/>
              </a:pPr>
              <a:r>
                <a:rPr lang="tr-TR" b="1" dirty="0">
                  <a:latin typeface="Arial" pitchFamily="34" charset="0"/>
                  <a:cs typeface="Arial" pitchFamily="34" charset="0"/>
                </a:rPr>
                <a:t>Y. Lisans için 2 </a:t>
              </a:r>
              <a:r>
                <a:rPr lang="tr-TR" b="1" dirty="0" smtClean="0">
                  <a:latin typeface="Arial" pitchFamily="34" charset="0"/>
                  <a:cs typeface="Arial" pitchFamily="34" charset="0"/>
                </a:rPr>
                <a:t>Yıl</a:t>
              </a:r>
            </a:p>
          </p:txBody>
        </p:sp>
      </p:grpSp>
      <p:grpSp>
        <p:nvGrpSpPr>
          <p:cNvPr id="12" name="21 Grup"/>
          <p:cNvGrpSpPr>
            <a:grpSpLocks/>
          </p:cNvGrpSpPr>
          <p:nvPr/>
        </p:nvGrpSpPr>
        <p:grpSpPr bwMode="auto">
          <a:xfrm>
            <a:off x="2843808" y="4758406"/>
            <a:ext cx="2324101" cy="1334890"/>
            <a:chOff x="2654742" y="-70097"/>
            <a:chExt cx="2323363" cy="741354"/>
          </a:xfrm>
        </p:grpSpPr>
        <p:sp>
          <p:nvSpPr>
            <p:cNvPr id="13" name="31 Dikdörtgen"/>
            <p:cNvSpPr/>
            <p:nvPr/>
          </p:nvSpPr>
          <p:spPr>
            <a:xfrm>
              <a:off x="2654743" y="-70097"/>
              <a:ext cx="2323362" cy="718333"/>
            </a:xfrm>
            <a:prstGeom prst="rect">
              <a:avLst/>
            </a:prstGeom>
          </p:spPr>
          <p:style>
            <a:lnRef idx="2">
              <a:schemeClr val="accent4">
                <a:hueOff val="-2232385"/>
                <a:satOff val="13449"/>
                <a:lumOff val="1078"/>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sp>
        <p:sp>
          <p:nvSpPr>
            <p:cNvPr id="14" name="32 Dikdörtgen"/>
            <p:cNvSpPr/>
            <p:nvPr/>
          </p:nvSpPr>
          <p:spPr>
            <a:xfrm>
              <a:off x="2654742" y="-47076"/>
              <a:ext cx="2323362" cy="718333"/>
            </a:xfrm>
            <a:prstGeom prst="rect">
              <a:avLst/>
            </a:prstGeom>
          </p:spPr>
          <p:style>
            <a:lnRef idx="0">
              <a:scrgbClr r="0" g="0" b="0"/>
            </a:lnRef>
            <a:fillRef idx="0">
              <a:scrgbClr r="0" g="0" b="0"/>
            </a:fillRef>
            <a:effectRef idx="0">
              <a:scrgbClr r="0" g="0" b="0"/>
            </a:effectRef>
            <a:fontRef idx="minor">
              <a:schemeClr val="lt1"/>
            </a:fontRef>
          </p:style>
          <p:txBody>
            <a:bodyPr lIns="128016" tIns="73152" rIns="128016" bIns="73152" spcCol="1270" anchor="ctr"/>
            <a:lstStyle/>
            <a:p>
              <a:pPr algn="ctr" defTabSz="800100">
                <a:lnSpc>
                  <a:spcPct val="90000"/>
                </a:lnSpc>
                <a:spcAft>
                  <a:spcPct val="35000"/>
                </a:spcAft>
                <a:defRPr/>
              </a:pPr>
              <a:r>
                <a:rPr lang="tr-TR" b="1" dirty="0">
                  <a:latin typeface="Arial" pitchFamily="34" charset="0"/>
                  <a:cs typeface="Arial" pitchFamily="34" charset="0"/>
                </a:rPr>
                <a:t>Doktora için 4 </a:t>
              </a:r>
              <a:r>
                <a:rPr lang="tr-TR" b="1" dirty="0" smtClean="0">
                  <a:latin typeface="Arial" pitchFamily="34" charset="0"/>
                  <a:cs typeface="Arial" pitchFamily="34" charset="0"/>
                </a:rPr>
                <a:t>yıl</a:t>
              </a:r>
            </a:p>
            <a:p>
              <a:pPr algn="ctr" defTabSz="800100">
                <a:lnSpc>
                  <a:spcPct val="90000"/>
                </a:lnSpc>
                <a:spcAft>
                  <a:spcPct val="35000"/>
                </a:spcAft>
                <a:defRPr/>
              </a:pPr>
              <a:r>
                <a:rPr lang="tr-TR" b="1" dirty="0" smtClean="0">
                  <a:latin typeface="Arial" pitchFamily="34" charset="0"/>
                  <a:cs typeface="Arial" pitchFamily="34" charset="0"/>
                </a:rPr>
                <a:t>Bütünleşik Doktora </a:t>
              </a:r>
              <a:r>
                <a:rPr lang="tr-TR" b="1" dirty="0">
                  <a:latin typeface="Arial" pitchFamily="34" charset="0"/>
                  <a:cs typeface="Arial" pitchFamily="34" charset="0"/>
                </a:rPr>
                <a:t>i</a:t>
              </a:r>
              <a:r>
                <a:rPr lang="tr-TR" b="1" dirty="0" smtClean="0">
                  <a:latin typeface="Arial" pitchFamily="34" charset="0"/>
                  <a:cs typeface="Arial" pitchFamily="34" charset="0"/>
                </a:rPr>
                <a:t>çin 5 yıl</a:t>
              </a:r>
              <a:endParaRPr lang="tr-TR" b="1" dirty="0">
                <a:latin typeface="Arial" pitchFamily="34" charset="0"/>
                <a:cs typeface="Arial" pitchFamily="34" charset="0"/>
              </a:endParaRPr>
            </a:p>
          </p:txBody>
        </p:sp>
      </p:grpSp>
      <p:grpSp>
        <p:nvGrpSpPr>
          <p:cNvPr id="15" name="24 Grup"/>
          <p:cNvGrpSpPr>
            <a:grpSpLocks/>
          </p:cNvGrpSpPr>
          <p:nvPr/>
        </p:nvGrpSpPr>
        <p:grpSpPr bwMode="auto">
          <a:xfrm>
            <a:off x="5357687" y="4758406"/>
            <a:ext cx="3678809" cy="1262882"/>
            <a:chOff x="5235045" y="-71747"/>
            <a:chExt cx="2391375" cy="719983"/>
          </a:xfrm>
        </p:grpSpPr>
        <p:sp>
          <p:nvSpPr>
            <p:cNvPr id="16" name="27 Dikdörtgen"/>
            <p:cNvSpPr/>
            <p:nvPr/>
          </p:nvSpPr>
          <p:spPr>
            <a:xfrm>
              <a:off x="5303058" y="-70097"/>
              <a:ext cx="2323362" cy="718333"/>
            </a:xfrm>
            <a:prstGeom prst="rect">
              <a:avLst/>
            </a:prstGeom>
          </p:spPr>
          <p:style>
            <a:lnRef idx="2">
              <a:schemeClr val="accent4">
                <a:hueOff val="-4464770"/>
                <a:satOff val="26899"/>
                <a:lumOff val="2156"/>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sp>
        <p:sp>
          <p:nvSpPr>
            <p:cNvPr id="17" name="30 Dikdörtgen"/>
            <p:cNvSpPr/>
            <p:nvPr/>
          </p:nvSpPr>
          <p:spPr>
            <a:xfrm>
              <a:off x="5235045" y="-71747"/>
              <a:ext cx="2323362" cy="697625"/>
            </a:xfrm>
            <a:prstGeom prst="rect">
              <a:avLst/>
            </a:prstGeom>
          </p:spPr>
          <p:style>
            <a:lnRef idx="0">
              <a:scrgbClr r="0" g="0" b="0"/>
            </a:lnRef>
            <a:fillRef idx="0">
              <a:scrgbClr r="0" g="0" b="0"/>
            </a:fillRef>
            <a:effectRef idx="0">
              <a:scrgbClr r="0" g="0" b="0"/>
            </a:effectRef>
            <a:fontRef idx="minor">
              <a:schemeClr val="lt1"/>
            </a:fontRef>
          </p:style>
          <p:txBody>
            <a:bodyPr lIns="128016" tIns="73152" rIns="128016" bIns="73152" spcCol="1270" anchor="ctr"/>
            <a:lstStyle/>
            <a:p>
              <a:pPr algn="ctr" defTabSz="800100">
                <a:lnSpc>
                  <a:spcPct val="90000"/>
                </a:lnSpc>
                <a:spcAft>
                  <a:spcPct val="35000"/>
                </a:spcAft>
                <a:defRPr/>
              </a:pPr>
              <a:r>
                <a:rPr lang="tr-TR" b="1" dirty="0" smtClean="0">
                  <a:latin typeface="Arial" pitchFamily="34" charset="0"/>
                  <a:cs typeface="Arial" pitchFamily="34" charset="0"/>
                </a:rPr>
                <a:t>Öncelikli-Sanayiye Yönelik Pr.</a:t>
              </a:r>
            </a:p>
            <a:p>
              <a:pPr algn="ctr" defTabSz="800100">
                <a:lnSpc>
                  <a:spcPct val="90000"/>
                </a:lnSpc>
                <a:spcAft>
                  <a:spcPct val="35000"/>
                </a:spcAft>
                <a:defRPr/>
              </a:pPr>
              <a:r>
                <a:rPr lang="tr-TR" b="1" dirty="0" err="1" smtClean="0">
                  <a:latin typeface="Arial" pitchFamily="34" charset="0"/>
                  <a:cs typeface="Arial" pitchFamily="34" charset="0"/>
                </a:rPr>
                <a:t>Y.Lisans</a:t>
              </a:r>
              <a:r>
                <a:rPr lang="tr-TR" b="1" dirty="0" smtClean="0">
                  <a:latin typeface="Arial" pitchFamily="34" charset="0"/>
                  <a:cs typeface="Arial" pitchFamily="34" charset="0"/>
                </a:rPr>
                <a:t> </a:t>
              </a:r>
              <a:r>
                <a:rPr lang="tr-TR" b="1" dirty="0">
                  <a:latin typeface="Arial" pitchFamily="34" charset="0"/>
                  <a:cs typeface="Arial" pitchFamily="34" charset="0"/>
                </a:rPr>
                <a:t>için 1</a:t>
              </a:r>
              <a:r>
                <a:rPr lang="tr-TR" b="1" dirty="0" smtClean="0">
                  <a:latin typeface="Arial" pitchFamily="34" charset="0"/>
                  <a:cs typeface="Arial" pitchFamily="34" charset="0"/>
                </a:rPr>
                <a:t> yıla kadar</a:t>
              </a:r>
            </a:p>
            <a:p>
              <a:pPr algn="ctr" defTabSz="800100">
                <a:lnSpc>
                  <a:spcPct val="90000"/>
                </a:lnSpc>
                <a:spcAft>
                  <a:spcPct val="35000"/>
                </a:spcAft>
                <a:defRPr/>
              </a:pPr>
              <a:r>
                <a:rPr lang="tr-TR" b="1" dirty="0" smtClean="0">
                  <a:latin typeface="Arial" pitchFamily="34" charset="0"/>
                  <a:cs typeface="Arial" pitchFamily="34" charset="0"/>
                </a:rPr>
                <a:t>Doktora </a:t>
              </a:r>
              <a:r>
                <a:rPr lang="tr-TR" b="1" dirty="0">
                  <a:latin typeface="Arial" pitchFamily="34" charset="0"/>
                  <a:cs typeface="Arial" pitchFamily="34" charset="0"/>
                </a:rPr>
                <a:t>için </a:t>
              </a:r>
              <a:r>
                <a:rPr lang="tr-TR" b="1" dirty="0" smtClean="0">
                  <a:latin typeface="Arial" pitchFamily="34" charset="0"/>
                  <a:cs typeface="Arial" pitchFamily="34" charset="0"/>
                </a:rPr>
                <a:t>3 yıla kadar</a:t>
              </a:r>
              <a:endParaRPr lang="tr-TR" b="1" dirty="0">
                <a:latin typeface="Arial" pitchFamily="34" charset="0"/>
                <a:cs typeface="Arial" pitchFamily="34" charset="0"/>
              </a:endParaRPr>
            </a:p>
          </p:txBody>
        </p:sp>
      </p:grpSp>
      <p:pic>
        <p:nvPicPr>
          <p:cNvPr id="19" name="Resim 18"/>
          <p:cNvPicPr>
            <a:picLocks noChangeAspect="1"/>
          </p:cNvPicPr>
          <p:nvPr/>
        </p:nvPicPr>
        <p:blipFill rotWithShape="1">
          <a:blip r:embed="rId3"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1947505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395288" y="0"/>
            <a:ext cx="7777162" cy="706438"/>
          </a:xfrm>
        </p:spPr>
        <p:txBody>
          <a:bodyPr>
            <a:normAutofit/>
          </a:bodyPr>
          <a:lstStyle/>
          <a:p>
            <a:r>
              <a:rPr lang="tr-TR" sz="2300" dirty="0" smtClean="0">
                <a:latin typeface="Arial" panose="020B0604020202020204" pitchFamily="34" charset="0"/>
                <a:cs typeface="Arial" panose="020B0604020202020204" pitchFamily="34" charset="0"/>
              </a:rPr>
              <a:t>2211 Yurt </a:t>
            </a:r>
            <a:r>
              <a:rPr lang="tr-TR" sz="2300" dirty="0">
                <a:latin typeface="Arial" panose="020B0604020202020204" pitchFamily="34" charset="0"/>
                <a:cs typeface="Arial" panose="020B0604020202020204" pitchFamily="34" charset="0"/>
              </a:rPr>
              <a:t>İçi Lisansüstü Burs Programı</a:t>
            </a:r>
            <a:endParaRPr lang="tr-TR" altLang="tr-TR" sz="2300" dirty="0" smtClean="0">
              <a:latin typeface="Arial" pitchFamily="34" charset="0"/>
              <a:cs typeface="Arial" pitchFamily="34" charset="0"/>
            </a:endParaRPr>
          </a:p>
        </p:txBody>
      </p:sp>
      <p:graphicFrame>
        <p:nvGraphicFramePr>
          <p:cNvPr id="18" name="Table 17"/>
          <p:cNvGraphicFramePr>
            <a:graphicFrameLocks noGrp="1"/>
          </p:cNvGraphicFramePr>
          <p:nvPr>
            <p:extLst/>
          </p:nvPr>
        </p:nvGraphicFramePr>
        <p:xfrm>
          <a:off x="323528" y="951062"/>
          <a:ext cx="8496944" cy="2689429"/>
        </p:xfrm>
        <a:graphic>
          <a:graphicData uri="http://schemas.openxmlformats.org/drawingml/2006/table">
            <a:tbl>
              <a:tblPr firstRow="1" bandRow="1">
                <a:tableStyleId>{85BE263C-DBD7-4A20-BB59-AAB30ACAA65A}</a:tableStyleId>
              </a:tblPr>
              <a:tblGrid>
                <a:gridCol w="2736552">
                  <a:extLst>
                    <a:ext uri="{9D8B030D-6E8A-4147-A177-3AD203B41FA5}">
                      <a16:colId xmlns:a16="http://schemas.microsoft.com/office/drawing/2014/main" xmlns="" val="20000"/>
                    </a:ext>
                  </a:extLst>
                </a:gridCol>
                <a:gridCol w="2736056">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tblGrid>
              <a:tr h="780745">
                <a:tc>
                  <a:txBody>
                    <a:bodyPr/>
                    <a:lstStyle/>
                    <a:p>
                      <a:r>
                        <a:rPr lang="tr-TR" sz="1800" dirty="0" smtClean="0"/>
                        <a:t>Burs Türleri</a:t>
                      </a:r>
                      <a:endParaRPr lang="tr-TR" sz="1800" b="1" dirty="0">
                        <a:latin typeface="Arial" pitchFamily="34" charset="0"/>
                        <a:cs typeface="Arial" pitchFamily="34" charset="0"/>
                      </a:endParaRPr>
                    </a:p>
                  </a:txBody>
                  <a:tcPr marL="91441" marR="91441" marT="45718" marB="45718" anchor="ctr"/>
                </a:tc>
                <a:tc>
                  <a:txBody>
                    <a:bodyPr/>
                    <a:lstStyle/>
                    <a:p>
                      <a:pPr algn="ctr"/>
                      <a:r>
                        <a:rPr lang="tr-TR" sz="1800" dirty="0" smtClean="0"/>
                        <a:t>Yüksek Lisans Bursu</a:t>
                      </a:r>
                    </a:p>
                    <a:p>
                      <a:pPr algn="ctr"/>
                      <a:r>
                        <a:rPr lang="tr-TR" sz="1800" dirty="0" smtClean="0"/>
                        <a:t>Tam/Kısmi (TL/ay)</a:t>
                      </a:r>
                      <a:endParaRPr lang="tr-TR" sz="1800" b="1" dirty="0">
                        <a:latin typeface="Arial" pitchFamily="34" charset="0"/>
                        <a:cs typeface="Arial" pitchFamily="34" charset="0"/>
                      </a:endParaRPr>
                    </a:p>
                  </a:txBody>
                  <a:tcPr marL="91441" marR="91441" marT="45718" marB="4571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Doktora Bursu</a:t>
                      </a:r>
                    </a:p>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Tam/Kısmi (TL/ay)</a:t>
                      </a:r>
                      <a:endParaRPr lang="tr-TR" sz="1800" b="1" dirty="0" smtClean="0">
                        <a:latin typeface="Arial" pitchFamily="34" charset="0"/>
                        <a:cs typeface="Arial" pitchFamily="34" charset="0"/>
                      </a:endParaRPr>
                    </a:p>
                  </a:txBody>
                  <a:tcPr marL="91441" marR="91441" marT="45718" marB="45718" anchor="ctr"/>
                </a:tc>
                <a:extLst>
                  <a:ext uri="{0D108BD9-81ED-4DB2-BD59-A6C34878D82A}">
                    <a16:rowId xmlns:a16="http://schemas.microsoft.com/office/drawing/2014/main" xmlns="" val="10000"/>
                  </a:ext>
                </a:extLst>
              </a:tr>
              <a:tr h="365619">
                <a:tc>
                  <a:txBody>
                    <a:bodyPr/>
                    <a:lstStyle/>
                    <a:p>
                      <a:pPr algn="l"/>
                      <a:r>
                        <a:rPr lang="tr-TR" sz="1800" b="1" dirty="0" smtClean="0"/>
                        <a:t>Temel Burs</a:t>
                      </a:r>
                      <a:endParaRPr lang="tr-TR" sz="1800" b="1" dirty="0">
                        <a:latin typeface="Arial" pitchFamily="34" charset="0"/>
                        <a:cs typeface="Arial" pitchFamily="34" charset="0"/>
                      </a:endParaRPr>
                    </a:p>
                  </a:txBody>
                  <a:tcPr marL="91441" marR="91441" marT="45718" marB="45718" anchor="ctr"/>
                </a:tc>
                <a:tc>
                  <a:txBody>
                    <a:bodyPr/>
                    <a:lstStyle/>
                    <a:p>
                      <a:pPr algn="ctr"/>
                      <a:r>
                        <a:rPr lang="tr-TR" sz="1800" dirty="0" smtClean="0"/>
                        <a:t>1.700/550</a:t>
                      </a:r>
                      <a:r>
                        <a:rPr lang="tr-TR" sz="1800" baseline="0" dirty="0" smtClean="0"/>
                        <a:t> TL</a:t>
                      </a:r>
                      <a:endParaRPr lang="tr-TR" sz="1800" b="0" dirty="0">
                        <a:latin typeface="Arial" pitchFamily="34" charset="0"/>
                        <a:cs typeface="Arial" pitchFamily="34" charset="0"/>
                      </a:endParaRPr>
                    </a:p>
                  </a:txBody>
                  <a:tcPr marL="91441" marR="91441" marT="45718" marB="45718" anchor="ctr"/>
                </a:tc>
                <a:tc>
                  <a:txBody>
                    <a:bodyPr/>
                    <a:lstStyle/>
                    <a:p>
                      <a:pPr algn="ctr"/>
                      <a:r>
                        <a:rPr lang="tr-TR" sz="1800" dirty="0" smtClean="0"/>
                        <a:t>2.800/650</a:t>
                      </a:r>
                      <a:r>
                        <a:rPr lang="tr-TR" sz="1800" baseline="0" dirty="0" smtClean="0"/>
                        <a:t> TL</a:t>
                      </a:r>
                      <a:endParaRPr lang="tr-TR" sz="1800" dirty="0">
                        <a:latin typeface="Arial" pitchFamily="34" charset="0"/>
                        <a:cs typeface="Arial" pitchFamily="34" charset="0"/>
                      </a:endParaRPr>
                    </a:p>
                  </a:txBody>
                  <a:tcPr marL="91441" marR="91441" marT="45718" marB="45718" anchor="ctr"/>
                </a:tc>
                <a:extLst>
                  <a:ext uri="{0D108BD9-81ED-4DB2-BD59-A6C34878D82A}">
                    <a16:rowId xmlns:a16="http://schemas.microsoft.com/office/drawing/2014/main" xmlns="" val="10001"/>
                  </a:ext>
                </a:extLst>
              </a:tr>
              <a:tr h="471874">
                <a:tc>
                  <a:txBody>
                    <a:bodyPr/>
                    <a:lstStyle/>
                    <a:p>
                      <a:pPr algn="l"/>
                      <a:r>
                        <a:rPr lang="tr-TR" sz="1800" b="1" dirty="0" smtClean="0"/>
                        <a:t>Öncelikli Alanlar</a:t>
                      </a:r>
                      <a:endParaRPr lang="tr-TR" sz="1800" b="1" dirty="0">
                        <a:latin typeface="Arial" pitchFamily="34" charset="0"/>
                        <a:cs typeface="Arial" pitchFamily="34" charset="0"/>
                      </a:endParaRPr>
                    </a:p>
                  </a:txBody>
                  <a:tcPr marL="91441" marR="91441" marT="45718" marB="4571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2.100/600 TL</a:t>
                      </a:r>
                      <a:endParaRPr lang="tr-TR" sz="1800" b="0" dirty="0" smtClean="0">
                        <a:latin typeface="Arial" pitchFamily="34" charset="0"/>
                        <a:cs typeface="Arial" pitchFamily="34" charset="0"/>
                      </a:endParaRPr>
                    </a:p>
                  </a:txBody>
                  <a:tcPr marL="91441" marR="91441" marT="45718" marB="45718" anchor="ctr"/>
                </a:tc>
                <a:tc>
                  <a:txBody>
                    <a:bodyPr/>
                    <a:lstStyle/>
                    <a:p>
                      <a:pPr algn="ctr"/>
                      <a:r>
                        <a:rPr lang="tr-TR" sz="1800" dirty="0" smtClean="0"/>
                        <a:t>3.000/800</a:t>
                      </a:r>
                      <a:r>
                        <a:rPr lang="tr-TR" sz="1800" baseline="0" dirty="0" smtClean="0"/>
                        <a:t> TL</a:t>
                      </a:r>
                      <a:endParaRPr lang="tr-TR" sz="1800" b="1" kern="1200" dirty="0">
                        <a:solidFill>
                          <a:srgbClr val="002060"/>
                        </a:solidFill>
                        <a:latin typeface="Arial" pitchFamily="34" charset="0"/>
                        <a:ea typeface="+mn-ea"/>
                        <a:cs typeface="Arial" pitchFamily="34" charset="0"/>
                      </a:endParaRPr>
                    </a:p>
                  </a:txBody>
                  <a:tcPr marL="91441" marR="91441" marT="45718" marB="45718" anchor="ctr"/>
                </a:tc>
                <a:extLst>
                  <a:ext uri="{0D108BD9-81ED-4DB2-BD59-A6C34878D82A}">
                    <a16:rowId xmlns:a16="http://schemas.microsoft.com/office/drawing/2014/main" xmlns="" val="10002"/>
                  </a:ext>
                </a:extLst>
              </a:tr>
              <a:tr h="374868">
                <a:tc>
                  <a:txBody>
                    <a:bodyPr/>
                    <a:lstStyle/>
                    <a:p>
                      <a:pPr algn="l"/>
                      <a:r>
                        <a:rPr lang="tr-TR" sz="1800" b="1" dirty="0" smtClean="0"/>
                        <a:t>Sanayiye Yönelik</a:t>
                      </a:r>
                      <a:endParaRPr lang="tr-TR" sz="1800" b="1" dirty="0">
                        <a:latin typeface="Arial" pitchFamily="34" charset="0"/>
                        <a:cs typeface="Arial" pitchFamily="34" charset="0"/>
                      </a:endParaRPr>
                    </a:p>
                  </a:txBody>
                  <a:tcPr marL="91441" marR="91441" marT="45718" marB="4571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2.100/600 TL</a:t>
                      </a:r>
                      <a:endParaRPr lang="tr-TR" sz="1800" b="0" dirty="0" smtClean="0">
                        <a:latin typeface="Arial" pitchFamily="34" charset="0"/>
                        <a:cs typeface="Arial" pitchFamily="34" charset="0"/>
                      </a:endParaRPr>
                    </a:p>
                  </a:txBody>
                  <a:tcPr marL="91441" marR="91441" marT="45718" marB="45718" anchor="ctr"/>
                </a:tc>
                <a:tc>
                  <a:txBody>
                    <a:bodyPr/>
                    <a:lstStyle/>
                    <a:p>
                      <a:pPr algn="ctr"/>
                      <a:r>
                        <a:rPr lang="tr-TR" sz="1800" dirty="0" smtClean="0"/>
                        <a:t>3.000/800</a:t>
                      </a:r>
                      <a:r>
                        <a:rPr lang="tr-TR" sz="1800" baseline="0" dirty="0" smtClean="0"/>
                        <a:t> TL</a:t>
                      </a:r>
                      <a:endParaRPr lang="tr-TR" sz="1800" b="1" kern="1200" dirty="0">
                        <a:solidFill>
                          <a:srgbClr val="002060"/>
                        </a:solidFill>
                        <a:latin typeface="Arial" pitchFamily="34" charset="0"/>
                        <a:ea typeface="+mn-ea"/>
                        <a:cs typeface="Arial" pitchFamily="34" charset="0"/>
                      </a:endParaRPr>
                    </a:p>
                  </a:txBody>
                  <a:tcPr marL="91441" marR="91441" marT="45718" marB="45718" anchor="ctr"/>
                </a:tc>
                <a:extLst>
                  <a:ext uri="{0D108BD9-81ED-4DB2-BD59-A6C34878D82A}">
                    <a16:rowId xmlns:a16="http://schemas.microsoft.com/office/drawing/2014/main" xmlns="" val="10003"/>
                  </a:ext>
                </a:extLst>
              </a:tr>
              <a:tr h="696186">
                <a:tc>
                  <a:txBody>
                    <a:bodyPr/>
                    <a:lstStyle/>
                    <a:p>
                      <a:pPr algn="l"/>
                      <a:r>
                        <a:rPr lang="tr-TR" sz="1800" b="1" dirty="0" smtClean="0"/>
                        <a:t>Sosyal ve Beşeri Bilimlere Geçiş</a:t>
                      </a:r>
                      <a:endParaRPr lang="tr-TR" sz="1800" b="1" dirty="0">
                        <a:latin typeface="Arial" pitchFamily="34" charset="0"/>
                        <a:cs typeface="Arial" pitchFamily="34" charset="0"/>
                      </a:endParaRPr>
                    </a:p>
                  </a:txBody>
                  <a:tcPr marL="91441" marR="91441" marT="45718" marB="4571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2.500/700 TL</a:t>
                      </a:r>
                      <a:endParaRPr lang="tr-TR" sz="1800" b="0" dirty="0" smtClean="0">
                        <a:latin typeface="Arial" pitchFamily="34" charset="0"/>
                        <a:cs typeface="Arial" pitchFamily="34" charset="0"/>
                      </a:endParaRPr>
                    </a:p>
                  </a:txBody>
                  <a:tcPr marL="91441" marR="91441" marT="45718" marB="45718" anchor="ctr"/>
                </a:tc>
                <a:tc>
                  <a:txBody>
                    <a:bodyPr/>
                    <a:lstStyle/>
                    <a:p>
                      <a:pPr algn="ctr"/>
                      <a:r>
                        <a:rPr lang="tr-TR" sz="1800" dirty="0" smtClean="0"/>
                        <a:t>3.000/1000</a:t>
                      </a:r>
                      <a:r>
                        <a:rPr lang="tr-TR" sz="1800" baseline="0" dirty="0" smtClean="0"/>
                        <a:t> TL</a:t>
                      </a:r>
                      <a:endParaRPr lang="tr-TR" sz="1800" b="1" kern="1200" dirty="0">
                        <a:solidFill>
                          <a:srgbClr val="002060"/>
                        </a:solidFill>
                        <a:latin typeface="Arial" pitchFamily="34" charset="0"/>
                        <a:ea typeface="+mn-ea"/>
                        <a:cs typeface="Arial" pitchFamily="34" charset="0"/>
                      </a:endParaRPr>
                    </a:p>
                  </a:txBody>
                  <a:tcPr marL="91441" marR="91441" marT="45718" marB="45718" anchor="ctr"/>
                </a:tc>
                <a:extLst>
                  <a:ext uri="{0D108BD9-81ED-4DB2-BD59-A6C34878D82A}">
                    <a16:rowId xmlns:a16="http://schemas.microsoft.com/office/drawing/2014/main" xmlns="" val="10004"/>
                  </a:ext>
                </a:extLst>
              </a:tr>
            </a:tbl>
          </a:graphicData>
        </a:graphic>
      </p:graphicFrame>
      <p:graphicFrame>
        <p:nvGraphicFramePr>
          <p:cNvPr id="19" name="Table 17"/>
          <p:cNvGraphicFramePr>
            <a:graphicFrameLocks noGrp="1"/>
          </p:cNvGraphicFramePr>
          <p:nvPr>
            <p:extLst/>
          </p:nvPr>
        </p:nvGraphicFramePr>
        <p:xfrm>
          <a:off x="368470" y="3717032"/>
          <a:ext cx="8496944" cy="2517975"/>
        </p:xfrm>
        <a:graphic>
          <a:graphicData uri="http://schemas.openxmlformats.org/drawingml/2006/table">
            <a:tbl>
              <a:tblPr firstRow="1" bandRow="1">
                <a:tableStyleId>{85BE263C-DBD7-4A20-BB59-AAB30ACAA65A}</a:tableStyleId>
              </a:tblPr>
              <a:tblGrid>
                <a:gridCol w="2808312">
                  <a:extLst>
                    <a:ext uri="{9D8B030D-6E8A-4147-A177-3AD203B41FA5}">
                      <a16:colId xmlns:a16="http://schemas.microsoft.com/office/drawing/2014/main" xmlns="" val="20000"/>
                    </a:ext>
                  </a:extLst>
                </a:gridCol>
                <a:gridCol w="2664296">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tblGrid>
              <a:tr h="810127">
                <a:tc>
                  <a:txBody>
                    <a:bodyPr/>
                    <a:lstStyle/>
                    <a:p>
                      <a:r>
                        <a:rPr lang="tr-TR" sz="1800" dirty="0" smtClean="0"/>
                        <a:t>ARDEB</a:t>
                      </a:r>
                      <a:r>
                        <a:rPr lang="tr-TR" sz="1800" baseline="0" dirty="0" smtClean="0"/>
                        <a:t> Proje Bursları</a:t>
                      </a:r>
                      <a:endParaRPr lang="tr-TR" sz="1800" b="1" dirty="0">
                        <a:latin typeface="Arial" pitchFamily="34" charset="0"/>
                        <a:cs typeface="Arial" pitchFamily="34" charset="0"/>
                      </a:endParaRPr>
                    </a:p>
                  </a:txBody>
                  <a:tcPr marL="91441" marR="91441" marT="45718" marB="4571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Yüksek Lisans Bursu Tam/Kısmi (TL/ay)</a:t>
                      </a:r>
                      <a:endParaRPr lang="tr-TR" sz="1800" b="1" dirty="0" smtClean="0">
                        <a:latin typeface="Arial" pitchFamily="34" charset="0"/>
                        <a:cs typeface="Arial" pitchFamily="34" charset="0"/>
                      </a:endParaRPr>
                    </a:p>
                  </a:txBody>
                  <a:tcPr marL="91441" marR="91441" marT="45718" marB="4571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BİDEB </a:t>
                      </a:r>
                      <a:r>
                        <a:rPr lang="tr-TR" sz="1800" dirty="0" err="1" smtClean="0"/>
                        <a:t>Bursiyeri</a:t>
                      </a:r>
                      <a:r>
                        <a:rPr lang="tr-TR" sz="1800" dirty="0" smtClean="0"/>
                        <a:t> İse;</a:t>
                      </a:r>
                      <a:r>
                        <a:rPr lang="tr-TR" sz="18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tr-TR" sz="1800" baseline="0" dirty="0" smtClean="0"/>
                        <a:t>Ek Olarak</a:t>
                      </a:r>
                      <a:endParaRPr lang="tr-TR" sz="1800" b="1" dirty="0" smtClean="0">
                        <a:latin typeface="Arial" pitchFamily="34" charset="0"/>
                        <a:cs typeface="Arial" pitchFamily="34" charset="0"/>
                      </a:endParaRPr>
                    </a:p>
                  </a:txBody>
                  <a:tcPr marL="91441" marR="91441" marT="45718" marB="45718" anchor="ctr"/>
                </a:tc>
                <a:extLst>
                  <a:ext uri="{0D108BD9-81ED-4DB2-BD59-A6C34878D82A}">
                    <a16:rowId xmlns:a16="http://schemas.microsoft.com/office/drawing/2014/main" xmlns="" val="10000"/>
                  </a:ext>
                </a:extLst>
              </a:tr>
              <a:tr h="379520">
                <a:tc>
                  <a:txBody>
                    <a:bodyPr/>
                    <a:lstStyle/>
                    <a:p>
                      <a:pPr algn="l"/>
                      <a:r>
                        <a:rPr lang="tr-TR" sz="1800" b="1" dirty="0" smtClean="0"/>
                        <a:t>Yüksek Lisans</a:t>
                      </a:r>
                      <a:r>
                        <a:rPr lang="tr-TR" sz="1800" b="1" baseline="0" dirty="0" smtClean="0"/>
                        <a:t> Öğrencisi</a:t>
                      </a:r>
                      <a:endParaRPr lang="tr-TR" sz="1800" b="1" dirty="0">
                        <a:latin typeface="Arial" pitchFamily="34" charset="0"/>
                        <a:cs typeface="Arial" pitchFamily="34" charset="0"/>
                      </a:endParaRPr>
                    </a:p>
                  </a:txBody>
                  <a:tcPr marL="91441" marR="91441" marT="45718" marB="4571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3.000 /</a:t>
                      </a:r>
                      <a:r>
                        <a:rPr lang="tr-TR" sz="1800" baseline="0" dirty="0" smtClean="0"/>
                        <a:t> 550</a:t>
                      </a:r>
                      <a:r>
                        <a:rPr lang="tr-TR" sz="1800" dirty="0" smtClean="0"/>
                        <a:t> TL</a:t>
                      </a:r>
                      <a:endParaRPr lang="tr-TR" sz="1800" b="0" dirty="0" smtClean="0">
                        <a:latin typeface="Arial" pitchFamily="34" charset="0"/>
                        <a:cs typeface="Arial" pitchFamily="34" charset="0"/>
                      </a:endParaRPr>
                    </a:p>
                  </a:txBody>
                  <a:tcPr marL="91441" marR="91441" marT="45718" marB="45718" anchor="ctr"/>
                </a:tc>
                <a:tc>
                  <a:txBody>
                    <a:bodyPr/>
                    <a:lstStyle/>
                    <a:p>
                      <a:pPr algn="ctr"/>
                      <a:r>
                        <a:rPr lang="tr-TR" sz="1800" dirty="0" smtClean="0">
                          <a:solidFill>
                            <a:srgbClr val="FF0000"/>
                          </a:solidFill>
                          <a:latin typeface="Arial" pitchFamily="34" charset="0"/>
                          <a:cs typeface="Arial" pitchFamily="34" charset="0"/>
                        </a:rPr>
                        <a:t>500 TL</a:t>
                      </a:r>
                      <a:endParaRPr lang="tr-TR" sz="1800" dirty="0">
                        <a:solidFill>
                          <a:srgbClr val="FF0000"/>
                        </a:solidFill>
                        <a:latin typeface="Arial" pitchFamily="34" charset="0"/>
                        <a:cs typeface="Arial" pitchFamily="34" charset="0"/>
                      </a:endParaRPr>
                    </a:p>
                  </a:txBody>
                  <a:tcPr marL="91441" marR="91441" marT="45718" marB="45718" anchor="ctr"/>
                </a:tc>
                <a:extLst>
                  <a:ext uri="{0D108BD9-81ED-4DB2-BD59-A6C34878D82A}">
                    <a16:rowId xmlns:a16="http://schemas.microsoft.com/office/drawing/2014/main" xmlns="" val="10001"/>
                  </a:ext>
                </a:extLst>
              </a:tr>
              <a:tr h="664164">
                <a:tc>
                  <a:txBody>
                    <a:bodyPr/>
                    <a:lstStyle/>
                    <a:p>
                      <a:pPr algn="l"/>
                      <a:r>
                        <a:rPr lang="tr-TR" sz="1800" b="1" dirty="0" smtClean="0"/>
                        <a:t>Doktora Öğrencisi</a:t>
                      </a:r>
                      <a:endParaRPr lang="tr-TR" sz="1800" b="1" dirty="0">
                        <a:latin typeface="Arial" pitchFamily="34" charset="0"/>
                        <a:cs typeface="Arial" pitchFamily="34" charset="0"/>
                      </a:endParaRPr>
                    </a:p>
                  </a:txBody>
                  <a:tcPr marL="91441" marR="91441" marT="45718" marB="4571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3.500 /</a:t>
                      </a:r>
                      <a:r>
                        <a:rPr lang="tr-TR" sz="1800" baseline="0" dirty="0" smtClean="0"/>
                        <a:t> 650</a:t>
                      </a:r>
                      <a:r>
                        <a:rPr lang="tr-TR" sz="1800" dirty="0" smtClean="0"/>
                        <a:t> TL</a:t>
                      </a:r>
                      <a:endParaRPr lang="tr-TR" sz="1800" b="0" dirty="0" smtClean="0">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tr-TR" sz="1800" b="0" dirty="0" smtClean="0">
                        <a:latin typeface="Arial" pitchFamily="34" charset="0"/>
                        <a:cs typeface="Arial" pitchFamily="34" charset="0"/>
                      </a:endParaRPr>
                    </a:p>
                  </a:txBody>
                  <a:tcPr marL="91441" marR="91441" marT="45718" marB="45718" anchor="ctr"/>
                </a:tc>
                <a:tc>
                  <a:txBody>
                    <a:bodyPr/>
                    <a:lstStyle/>
                    <a:p>
                      <a:pPr algn="ctr"/>
                      <a:r>
                        <a:rPr lang="tr-TR" sz="1800" b="0" kern="1200" dirty="0" smtClean="0">
                          <a:solidFill>
                            <a:srgbClr val="FF0000"/>
                          </a:solidFill>
                          <a:latin typeface="Arial" pitchFamily="34" charset="0"/>
                          <a:ea typeface="+mn-ea"/>
                          <a:cs typeface="Arial" pitchFamily="34" charset="0"/>
                        </a:rPr>
                        <a:t>1.000 TL</a:t>
                      </a:r>
                      <a:endParaRPr lang="tr-TR" sz="1800" b="0" kern="1200" dirty="0">
                        <a:solidFill>
                          <a:srgbClr val="FF0000"/>
                        </a:solidFill>
                        <a:latin typeface="Arial" pitchFamily="34" charset="0"/>
                        <a:ea typeface="+mn-ea"/>
                        <a:cs typeface="Arial" pitchFamily="34" charset="0"/>
                      </a:endParaRPr>
                    </a:p>
                  </a:txBody>
                  <a:tcPr marL="91441" marR="91441" marT="45718" marB="45718" anchor="ctr"/>
                </a:tc>
                <a:extLst>
                  <a:ext uri="{0D108BD9-81ED-4DB2-BD59-A6C34878D82A}">
                    <a16:rowId xmlns:a16="http://schemas.microsoft.com/office/drawing/2014/main" xmlns="" val="10002"/>
                  </a:ext>
                </a:extLst>
              </a:tr>
              <a:tr h="664164">
                <a:tc>
                  <a:txBody>
                    <a:bodyPr/>
                    <a:lstStyle/>
                    <a:p>
                      <a:pPr algn="l"/>
                      <a:r>
                        <a:rPr lang="tr-TR" sz="1800" b="1" dirty="0" smtClean="0"/>
                        <a:t>Doktora Sonrası Araştırmacı</a:t>
                      </a:r>
                      <a:endParaRPr lang="tr-TR" sz="1800" b="1" dirty="0">
                        <a:latin typeface="Arial" pitchFamily="34" charset="0"/>
                        <a:cs typeface="Arial" pitchFamily="34" charset="0"/>
                      </a:endParaRPr>
                    </a:p>
                  </a:txBody>
                  <a:tcPr marL="91441" marR="91441" marT="45718" marB="4571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4.500 TL</a:t>
                      </a:r>
                      <a:endParaRPr lang="tr-TR" sz="1800" b="0" dirty="0" smtClean="0">
                        <a:latin typeface="Arial" pitchFamily="34" charset="0"/>
                        <a:cs typeface="Arial" pitchFamily="34" charset="0"/>
                      </a:endParaRPr>
                    </a:p>
                  </a:txBody>
                  <a:tcPr marL="91441" marR="91441" marT="45718" marB="45718" anchor="ctr"/>
                </a:tc>
                <a:tc>
                  <a:txBody>
                    <a:bodyPr/>
                    <a:lstStyle/>
                    <a:p>
                      <a:pPr algn="ctr"/>
                      <a:r>
                        <a:rPr lang="tr-TR" sz="1800" b="0" kern="1200" dirty="0" smtClean="0">
                          <a:solidFill>
                            <a:srgbClr val="FF0000"/>
                          </a:solidFill>
                          <a:latin typeface="Arial" pitchFamily="34" charset="0"/>
                          <a:ea typeface="+mn-ea"/>
                          <a:cs typeface="Arial" pitchFamily="34" charset="0"/>
                        </a:rPr>
                        <a:t>1.500 TL</a:t>
                      </a:r>
                      <a:endParaRPr lang="tr-TR" sz="1800" b="0" kern="1200" dirty="0">
                        <a:solidFill>
                          <a:srgbClr val="FF0000"/>
                        </a:solidFill>
                        <a:latin typeface="Arial" pitchFamily="34" charset="0"/>
                        <a:ea typeface="+mn-ea"/>
                        <a:cs typeface="Arial" pitchFamily="34" charset="0"/>
                      </a:endParaRPr>
                    </a:p>
                  </a:txBody>
                  <a:tcPr marL="91441" marR="91441" marT="45718" marB="45718" anchor="ctr"/>
                </a:tc>
                <a:extLst>
                  <a:ext uri="{0D108BD9-81ED-4DB2-BD59-A6C34878D82A}">
                    <a16:rowId xmlns:a16="http://schemas.microsoft.com/office/drawing/2014/main" xmlns="" val="10003"/>
                  </a:ext>
                </a:extLst>
              </a:tr>
            </a:tbl>
          </a:graphicData>
        </a:graphic>
      </p:graphicFrame>
      <p:sp>
        <p:nvSpPr>
          <p:cNvPr id="20" name="6-Noktalı Yıldız 19"/>
          <p:cNvSpPr/>
          <p:nvPr/>
        </p:nvSpPr>
        <p:spPr>
          <a:xfrm>
            <a:off x="5004048" y="2132856"/>
            <a:ext cx="1728192" cy="1863142"/>
          </a:xfrm>
          <a:prstGeom prst="star6">
            <a:avLst/>
          </a:prstGeom>
          <a:solidFill>
            <a:srgbClr val="92D05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a:r>
              <a:rPr lang="tr-TR" b="1" dirty="0">
                <a:latin typeface="Corbel" pitchFamily="34" charset="0"/>
              </a:rPr>
              <a:t>Çifte Burs  </a:t>
            </a:r>
            <a:r>
              <a:rPr lang="tr-TR" b="1" dirty="0" smtClean="0">
                <a:latin typeface="Corbel" pitchFamily="34" charset="0"/>
              </a:rPr>
              <a:t>İmkanı</a:t>
            </a:r>
            <a:endParaRPr lang="tr-TR" b="1" dirty="0">
              <a:latin typeface="Corbel" pitchFamily="34" charset="0"/>
            </a:endParaRPr>
          </a:p>
        </p:txBody>
      </p:sp>
      <p:sp>
        <p:nvSpPr>
          <p:cNvPr id="21" name="Metin kutusu 20"/>
          <p:cNvSpPr txBox="1"/>
          <p:nvPr/>
        </p:nvSpPr>
        <p:spPr>
          <a:xfrm>
            <a:off x="999825" y="6311548"/>
            <a:ext cx="7234234" cy="400110"/>
          </a:xfrm>
          <a:prstGeom prst="rect">
            <a:avLst/>
          </a:prstGeom>
          <a:solidFill>
            <a:srgbClr val="C000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tr-TR" sz="2000" b="1" dirty="0" smtClean="0">
                <a:latin typeface="Corbel" pitchFamily="34" charset="0"/>
              </a:rPr>
              <a:t>YÖK 100 / 2000 </a:t>
            </a:r>
            <a:r>
              <a:rPr lang="tr-TR" sz="2000" b="1" dirty="0" err="1" smtClean="0">
                <a:latin typeface="Corbel" pitchFamily="34" charset="0"/>
              </a:rPr>
              <a:t>Bursiyerleri</a:t>
            </a:r>
            <a:r>
              <a:rPr lang="tr-TR" sz="2000" b="1" dirty="0" smtClean="0">
                <a:latin typeface="Corbel" pitchFamily="34" charset="0"/>
              </a:rPr>
              <a:t> </a:t>
            </a:r>
            <a:endParaRPr lang="tr-TR" sz="2000" b="1" dirty="0">
              <a:latin typeface="Corbel" pitchFamily="34" charset="0"/>
            </a:endParaRPr>
          </a:p>
        </p:txBody>
      </p:sp>
      <p:pic>
        <p:nvPicPr>
          <p:cNvPr id="22" name="Resim 21"/>
          <p:cNvPicPr>
            <a:picLocks noChangeAspect="1"/>
          </p:cNvPicPr>
          <p:nvPr/>
        </p:nvPicPr>
        <p:blipFill rotWithShape="1">
          <a:blip r:embed="rId3" cstate="print">
            <a:extLst>
              <a:ext uri="{28A0092B-C50C-407E-A947-70E740481C1C}">
                <a14:useLocalDpi xmlns:a14="http://schemas.microsoft.com/office/drawing/2010/main" val="0"/>
              </a:ext>
            </a:extLst>
          </a:blip>
          <a:srcRect l="640" t="4835" r="67860"/>
          <a:stretch/>
        </p:blipFill>
        <p:spPr>
          <a:xfrm>
            <a:off x="7411848" y="23355"/>
            <a:ext cx="760602" cy="721183"/>
          </a:xfrm>
          <a:prstGeom prst="rect">
            <a:avLst/>
          </a:prstGeom>
        </p:spPr>
      </p:pic>
    </p:spTree>
    <p:extLst>
      <p:ext uri="{BB962C8B-B14F-4D97-AF65-F5344CB8AC3E}">
        <p14:creationId xmlns:p14="http://schemas.microsoft.com/office/powerpoint/2010/main" val="2776031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Çifte Burs için Başarı Kriterleri</a:t>
            </a:r>
            <a:endParaRPr lang="tr-TR" dirty="0"/>
          </a:p>
        </p:txBody>
      </p:sp>
      <p:sp>
        <p:nvSpPr>
          <p:cNvPr id="3" name="İçerik Yer Tutucusu 2"/>
          <p:cNvSpPr>
            <a:spLocks noGrp="1"/>
          </p:cNvSpPr>
          <p:nvPr>
            <p:ph idx="1"/>
          </p:nvPr>
        </p:nvSpPr>
        <p:spPr/>
        <p:txBody>
          <a:bodyPr>
            <a:normAutofit fontScale="85000" lnSpcReduction="20000"/>
          </a:bodyPr>
          <a:lstStyle/>
          <a:p>
            <a:pPr marL="0" indent="0" algn="just">
              <a:buNone/>
            </a:pPr>
            <a:r>
              <a:rPr lang="tr-TR" dirty="0"/>
              <a:t>Türkiye’deki Kamu Kurum ve Kuruluşlarından yurt içi burs </a:t>
            </a:r>
            <a:r>
              <a:rPr lang="tr-TR" dirty="0" smtClean="0"/>
              <a:t>alan</a:t>
            </a:r>
            <a:r>
              <a:rPr lang="tr-TR" dirty="0"/>
              <a:t> </a:t>
            </a:r>
            <a:r>
              <a:rPr lang="tr-TR" dirty="0" smtClean="0"/>
              <a:t>ve herhangi bir yerde çalışmayan doktora öğrencileri</a:t>
            </a:r>
            <a:r>
              <a:rPr lang="tr-TR" dirty="0"/>
              <a:t> </a:t>
            </a:r>
            <a:r>
              <a:rPr lang="tr-TR" dirty="0" smtClean="0"/>
              <a:t>aşağıdaki başarı </a:t>
            </a:r>
            <a:r>
              <a:rPr lang="tr-TR" dirty="0"/>
              <a:t>ölçütlerinden en </a:t>
            </a:r>
            <a:r>
              <a:rPr lang="tr-TR" dirty="0" smtClean="0"/>
              <a:t>az ikisini yerine </a:t>
            </a:r>
            <a:r>
              <a:rPr lang="tr-TR" dirty="0"/>
              <a:t>getirmek şartıyla aynı anda bu programdan da desteklenebilir.</a:t>
            </a:r>
          </a:p>
          <a:p>
            <a:pPr algn="just"/>
            <a:r>
              <a:rPr lang="tr-TR" dirty="0" smtClean="0"/>
              <a:t>1. SCI</a:t>
            </a:r>
            <a:r>
              <a:rPr lang="tr-TR" dirty="0"/>
              <a:t>, </a:t>
            </a:r>
            <a:r>
              <a:rPr lang="tr-TR" dirty="0" smtClean="0"/>
              <a:t>SCI - </a:t>
            </a:r>
            <a:r>
              <a:rPr lang="tr-TR" dirty="0" err="1" smtClean="0"/>
              <a:t>Expanded</a:t>
            </a:r>
            <a:r>
              <a:rPr lang="tr-TR" dirty="0"/>
              <a:t>, SSCI veya AHCI tarafından taranan dergilerde yayımlanmış </a:t>
            </a:r>
            <a:r>
              <a:rPr lang="tr-TR" dirty="0" smtClean="0"/>
              <a:t>makale</a:t>
            </a:r>
            <a:endParaRPr lang="tr-TR" dirty="0"/>
          </a:p>
          <a:p>
            <a:pPr algn="just"/>
            <a:r>
              <a:rPr lang="tr-TR" dirty="0" smtClean="0"/>
              <a:t>2. Uluslararası </a:t>
            </a:r>
            <a:r>
              <a:rPr lang="tr-TR" dirty="0"/>
              <a:t>alan indekslerince taranan dergilerde yayımlanmış makale</a:t>
            </a:r>
          </a:p>
          <a:p>
            <a:pPr algn="just"/>
            <a:r>
              <a:rPr lang="tr-TR" dirty="0" smtClean="0"/>
              <a:t>3. ULAKBİM </a:t>
            </a:r>
            <a:r>
              <a:rPr lang="tr-TR" dirty="0"/>
              <a:t>TR Dizin kapsamında yer alan </a:t>
            </a:r>
            <a:r>
              <a:rPr lang="tr-TR" dirty="0" smtClean="0"/>
              <a:t>dergilerde </a:t>
            </a:r>
            <a:r>
              <a:rPr lang="tr-TR" dirty="0"/>
              <a:t>yayımlanmış bilimsel makale</a:t>
            </a:r>
          </a:p>
          <a:p>
            <a:pPr algn="just"/>
            <a:r>
              <a:rPr lang="tr-TR" dirty="0" smtClean="0"/>
              <a:t>4. Bilimsel </a:t>
            </a:r>
            <a:r>
              <a:rPr lang="tr-TR" dirty="0"/>
              <a:t>toplantılarda sunulmuş ve tam metni basılmış sözlü bildiri</a:t>
            </a:r>
          </a:p>
          <a:p>
            <a:pPr algn="just"/>
            <a:r>
              <a:rPr lang="tr-TR" dirty="0" smtClean="0"/>
              <a:t>5. Başvuru </a:t>
            </a:r>
            <a:r>
              <a:rPr lang="tr-TR" dirty="0"/>
              <a:t>tarihinin son günü itibari ile en az 1 yıl BİDEB </a:t>
            </a:r>
            <a:r>
              <a:rPr lang="tr-TR" dirty="0" err="1"/>
              <a:t>bursiyeri</a:t>
            </a:r>
            <a:r>
              <a:rPr lang="tr-TR" dirty="0"/>
              <a:t> ve/veya ARDEB </a:t>
            </a:r>
            <a:r>
              <a:rPr lang="tr-TR" dirty="0" smtClean="0"/>
              <a:t>proje </a:t>
            </a:r>
            <a:r>
              <a:rPr lang="tr-TR" dirty="0" err="1"/>
              <a:t>bursiyeri</a:t>
            </a:r>
            <a:r>
              <a:rPr lang="tr-TR" dirty="0"/>
              <a:t> olarak bir projede yer almış olmak </a:t>
            </a:r>
          </a:p>
          <a:p>
            <a:endParaRPr lang="tr-TR" dirty="0"/>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640" t="4835" r="67860"/>
          <a:stretch/>
        </p:blipFill>
        <p:spPr>
          <a:xfrm>
            <a:off x="7411848" y="23355"/>
            <a:ext cx="760602" cy="721183"/>
          </a:xfrm>
          <a:prstGeom prst="rect">
            <a:avLst/>
          </a:prstGeom>
        </p:spPr>
      </p:pic>
    </p:spTree>
    <p:extLst>
      <p:ext uri="{BB962C8B-B14F-4D97-AF65-F5344CB8AC3E}">
        <p14:creationId xmlns:p14="http://schemas.microsoft.com/office/powerpoint/2010/main" val="2156917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a:xfrm>
            <a:off x="395288" y="0"/>
            <a:ext cx="7848600" cy="706438"/>
          </a:xfrm>
        </p:spPr>
        <p:txBody>
          <a:bodyPr>
            <a:normAutofit/>
          </a:bodyPr>
          <a:lstStyle/>
          <a:p>
            <a:pPr>
              <a:defRPr/>
            </a:pPr>
            <a:r>
              <a:rPr lang="tr-TR" altLang="tr-TR" sz="2100" dirty="0" smtClean="0">
                <a:latin typeface="Arial" pitchFamily="34" charset="0"/>
                <a:cs typeface="Arial" pitchFamily="34" charset="0"/>
              </a:rPr>
              <a:t>2213-A Yurt Dışı Lisansüstü Burs Programı</a:t>
            </a:r>
            <a:endParaRPr lang="sv-SE" altLang="tr-TR" sz="2100" dirty="0" smtClean="0">
              <a:latin typeface="Arial" pitchFamily="34" charset="0"/>
              <a:cs typeface="Arial" pitchFamily="34" charset="0"/>
            </a:endParaRPr>
          </a:p>
        </p:txBody>
      </p:sp>
      <p:graphicFrame>
        <p:nvGraphicFramePr>
          <p:cNvPr id="16" name="19 Diyagram"/>
          <p:cNvGraphicFramePr/>
          <p:nvPr>
            <p:extLst/>
          </p:nvPr>
        </p:nvGraphicFramePr>
        <p:xfrm>
          <a:off x="323528" y="1628800"/>
          <a:ext cx="3635896"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39 Diyagram"/>
          <p:cNvGraphicFramePr/>
          <p:nvPr/>
        </p:nvGraphicFramePr>
        <p:xfrm>
          <a:off x="4716016" y="5069408"/>
          <a:ext cx="1391816" cy="5198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8 Metin kutusu"/>
          <p:cNvSpPr txBox="1"/>
          <p:nvPr/>
        </p:nvSpPr>
        <p:spPr>
          <a:xfrm>
            <a:off x="617186" y="1069494"/>
            <a:ext cx="3240360"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tr-TR" sz="2400" b="1" spc="50" dirty="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cs typeface="Arial" pitchFamily="34" charset="0"/>
              </a:rPr>
              <a:t>Kimler Başvurabilir</a:t>
            </a:r>
          </a:p>
        </p:txBody>
      </p:sp>
      <p:graphicFrame>
        <p:nvGraphicFramePr>
          <p:cNvPr id="10" name="24 Tablo"/>
          <p:cNvGraphicFramePr>
            <a:graphicFrameLocks noGrp="1"/>
          </p:cNvGraphicFramePr>
          <p:nvPr>
            <p:extLst/>
          </p:nvPr>
        </p:nvGraphicFramePr>
        <p:xfrm>
          <a:off x="179512" y="4869161"/>
          <a:ext cx="4032448" cy="1800201"/>
        </p:xfrm>
        <a:graphic>
          <a:graphicData uri="http://schemas.openxmlformats.org/drawingml/2006/table">
            <a:tbl>
              <a:tblPr firstRow="1" bandRow="1">
                <a:tableStyleId>{C4B1156A-380E-4F78-BDF5-A606A8083BF9}</a:tableStyleId>
              </a:tblPr>
              <a:tblGrid>
                <a:gridCol w="1584176">
                  <a:extLst>
                    <a:ext uri="{9D8B030D-6E8A-4147-A177-3AD203B41FA5}">
                      <a16:colId xmlns:a16="http://schemas.microsoft.com/office/drawing/2014/main" xmlns="" val="20000"/>
                    </a:ext>
                  </a:extLst>
                </a:gridCol>
                <a:gridCol w="2448272">
                  <a:extLst>
                    <a:ext uri="{9D8B030D-6E8A-4147-A177-3AD203B41FA5}">
                      <a16:colId xmlns:a16="http://schemas.microsoft.com/office/drawing/2014/main" xmlns="" val="20001"/>
                    </a:ext>
                  </a:extLst>
                </a:gridCol>
              </a:tblGrid>
              <a:tr h="600067">
                <a:tc>
                  <a:txBody>
                    <a:bodyPr/>
                    <a:lstStyle/>
                    <a:p>
                      <a:r>
                        <a:rPr lang="tr-TR" sz="1600" dirty="0" smtClean="0">
                          <a:latin typeface="Arial" pitchFamily="34" charset="0"/>
                          <a:cs typeface="Arial" pitchFamily="34" charset="0"/>
                        </a:rPr>
                        <a:t>Başvuru Dönemleri</a:t>
                      </a:r>
                      <a:endParaRPr lang="tr-TR" sz="1600" dirty="0">
                        <a:latin typeface="Arial" pitchFamily="34" charset="0"/>
                        <a:cs typeface="Arial" pitchFamily="34" charset="0"/>
                      </a:endParaRPr>
                    </a:p>
                  </a:txBody>
                  <a:tcPr marL="91449" marR="91449" marT="45746" marB="45746" anchor="ctr"/>
                </a:tc>
                <a:tc>
                  <a:txBody>
                    <a:bodyPr/>
                    <a:lstStyle/>
                    <a:p>
                      <a:r>
                        <a:rPr lang="tr-TR" sz="1600" b="0" dirty="0" smtClean="0">
                          <a:latin typeface="Arial" pitchFamily="34" charset="0"/>
                          <a:cs typeface="Arial" pitchFamily="34" charset="0"/>
                        </a:rPr>
                        <a:t>2 dönem</a:t>
                      </a:r>
                    </a:p>
                  </a:txBody>
                  <a:tcPr marL="91449" marR="91449" marT="45746" marB="45746" anchor="ctr"/>
                </a:tc>
                <a:extLst>
                  <a:ext uri="{0D108BD9-81ED-4DB2-BD59-A6C34878D82A}">
                    <a16:rowId xmlns:a16="http://schemas.microsoft.com/office/drawing/2014/main" xmlns="" val="10000"/>
                  </a:ext>
                </a:extLst>
              </a:tr>
              <a:tr h="600067">
                <a:tc>
                  <a:txBody>
                    <a:bodyPr/>
                    <a:lstStyle/>
                    <a:p>
                      <a:pPr algn="l"/>
                      <a:r>
                        <a:rPr lang="tr-TR" sz="1600" b="1" dirty="0" smtClean="0">
                          <a:latin typeface="Arial" pitchFamily="34" charset="0"/>
                          <a:cs typeface="Arial" pitchFamily="34" charset="0"/>
                        </a:rPr>
                        <a:t>2018 Yılı (1.dönem)</a:t>
                      </a:r>
                      <a:endParaRPr lang="tr-TR" sz="1600" b="1" dirty="0">
                        <a:latin typeface="Arial" pitchFamily="34" charset="0"/>
                        <a:cs typeface="Arial" pitchFamily="34" charset="0"/>
                      </a:endParaRPr>
                    </a:p>
                  </a:txBody>
                  <a:tcPr marL="91449" marR="91449" marT="45746" marB="45746" anchor="ctr"/>
                </a:tc>
                <a:tc>
                  <a:txBody>
                    <a:bodyPr/>
                    <a:lstStyle/>
                    <a:p>
                      <a:r>
                        <a:rPr lang="tr-TR" sz="1600" baseline="0" dirty="0" smtClean="0">
                          <a:latin typeface="Arial" pitchFamily="34" charset="0"/>
                          <a:cs typeface="Arial" pitchFamily="34" charset="0"/>
                        </a:rPr>
                        <a:t>1 Şubat – 28 Şubat 2018</a:t>
                      </a:r>
                      <a:endParaRPr lang="tr-TR" sz="1600" dirty="0">
                        <a:latin typeface="Arial" pitchFamily="34" charset="0"/>
                        <a:cs typeface="Arial" pitchFamily="34" charset="0"/>
                      </a:endParaRPr>
                    </a:p>
                  </a:txBody>
                  <a:tcPr marL="91449" marR="91449" marT="45746" marB="45746" anchor="ctr"/>
                </a:tc>
                <a:extLst>
                  <a:ext uri="{0D108BD9-81ED-4DB2-BD59-A6C34878D82A}">
                    <a16:rowId xmlns:a16="http://schemas.microsoft.com/office/drawing/2014/main" xmlns="" val="10001"/>
                  </a:ext>
                </a:extLst>
              </a:tr>
              <a:tr h="6000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latin typeface="Arial" pitchFamily="34" charset="0"/>
                          <a:cs typeface="Arial" pitchFamily="34" charset="0"/>
                        </a:rPr>
                        <a:t>2018 Yılı (2.dönem)</a:t>
                      </a:r>
                    </a:p>
                  </a:txBody>
                  <a:tcPr marL="91449" marR="91449" marT="45746" marB="45746" anchor="ctr"/>
                </a:tc>
                <a:tc>
                  <a:txBody>
                    <a:bodyPr/>
                    <a:lstStyle/>
                    <a:p>
                      <a:r>
                        <a:rPr lang="tr-TR" sz="1600" baseline="0" dirty="0" smtClean="0">
                          <a:latin typeface="Arial" pitchFamily="34" charset="0"/>
                          <a:cs typeface="Arial" pitchFamily="34" charset="0"/>
                        </a:rPr>
                        <a:t>3 Eylül – 28 Ekim </a:t>
                      </a:r>
                      <a:r>
                        <a:rPr lang="tr-TR" sz="1600" dirty="0" smtClean="0">
                          <a:latin typeface="Arial" pitchFamily="34" charset="0"/>
                          <a:cs typeface="Arial" pitchFamily="34" charset="0"/>
                        </a:rPr>
                        <a:t>2018</a:t>
                      </a:r>
                      <a:endParaRPr lang="tr-TR" sz="1600" dirty="0">
                        <a:latin typeface="Arial" pitchFamily="34" charset="0"/>
                        <a:cs typeface="Arial" pitchFamily="34" charset="0"/>
                      </a:endParaRPr>
                    </a:p>
                  </a:txBody>
                  <a:tcPr marL="91449" marR="91449" marT="45746" marB="45746" anchor="ctr"/>
                </a:tc>
                <a:extLst>
                  <a:ext uri="{0D108BD9-81ED-4DB2-BD59-A6C34878D82A}">
                    <a16:rowId xmlns:a16="http://schemas.microsoft.com/office/drawing/2014/main" xmlns="" val="10002"/>
                  </a:ext>
                </a:extLst>
              </a:tr>
            </a:tbl>
          </a:graphicData>
        </a:graphic>
      </p:graphicFrame>
      <p:graphicFrame>
        <p:nvGraphicFramePr>
          <p:cNvPr id="2" name="Tablo 1"/>
          <p:cNvGraphicFramePr>
            <a:graphicFrameLocks noGrp="1"/>
          </p:cNvGraphicFramePr>
          <p:nvPr>
            <p:extLst/>
          </p:nvPr>
        </p:nvGraphicFramePr>
        <p:xfrm>
          <a:off x="4499992" y="1052736"/>
          <a:ext cx="4464496" cy="5616625"/>
        </p:xfrm>
        <a:graphic>
          <a:graphicData uri="http://schemas.openxmlformats.org/drawingml/2006/table">
            <a:tbl>
              <a:tblPr bandRow="1">
                <a:tableStyleId>{8799B23B-EC83-4686-B30A-512413B5E67A}</a:tableStyleId>
              </a:tblPr>
              <a:tblGrid>
                <a:gridCol w="1785798">
                  <a:extLst>
                    <a:ext uri="{9D8B030D-6E8A-4147-A177-3AD203B41FA5}">
                      <a16:colId xmlns:a16="http://schemas.microsoft.com/office/drawing/2014/main" xmlns="" val="20000"/>
                    </a:ext>
                  </a:extLst>
                </a:gridCol>
                <a:gridCol w="2678698">
                  <a:extLst>
                    <a:ext uri="{9D8B030D-6E8A-4147-A177-3AD203B41FA5}">
                      <a16:colId xmlns:a16="http://schemas.microsoft.com/office/drawing/2014/main" xmlns="" val="20001"/>
                    </a:ext>
                  </a:extLst>
                </a:gridCol>
              </a:tblGrid>
              <a:tr h="447524">
                <a:tc>
                  <a:txBody>
                    <a:bodyPr/>
                    <a:lstStyle/>
                    <a:p>
                      <a:pPr algn="l" rtl="0" fontAlgn="ctr"/>
                      <a:r>
                        <a:rPr lang="tr-TR" sz="1400" b="1" u="none" strike="noStrike" dirty="0">
                          <a:effectLst/>
                          <a:latin typeface="Arial" panose="020B0604020202020204" pitchFamily="34" charset="0"/>
                          <a:cs typeface="Arial" panose="020B0604020202020204" pitchFamily="34" charset="0"/>
                        </a:rPr>
                        <a:t>Burs Süresi</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l" rtl="0" fontAlgn="ctr"/>
                      <a:r>
                        <a:rPr lang="tr-TR" sz="1400" u="none" strike="noStrike" dirty="0">
                          <a:effectLst/>
                          <a:latin typeface="Arial" panose="020B0604020202020204" pitchFamily="34" charset="0"/>
                          <a:cs typeface="Arial" panose="020B0604020202020204" pitchFamily="34" charset="0"/>
                        </a:rPr>
                        <a:t>Doktora eğitiminin ilk iki yılı</a:t>
                      </a:r>
                      <a:endParaRPr lang="tr-TR" sz="1400" b="0" i="0" u="none" strike="noStrike" dirty="0">
                        <a:solidFill>
                          <a:srgbClr val="000000"/>
                        </a:solidFill>
                        <a:effectLst/>
                        <a:latin typeface="Arial" panose="020B0604020202020204" pitchFamily="34" charset="0"/>
                        <a:cs typeface="Arial" panose="020B0604020202020204" pitchFamily="34" charset="0"/>
                      </a:endParaRPr>
                    </a:p>
                  </a:txBody>
                  <a:tcPr marL="85725" marR="9525" marT="9525" marB="0" anchor="ctr"/>
                </a:tc>
                <a:extLst>
                  <a:ext uri="{0D108BD9-81ED-4DB2-BD59-A6C34878D82A}">
                    <a16:rowId xmlns:a16="http://schemas.microsoft.com/office/drawing/2014/main" xmlns="" val="10000"/>
                  </a:ext>
                </a:extLst>
              </a:tr>
              <a:tr h="1979658">
                <a:tc>
                  <a:txBody>
                    <a:bodyPr/>
                    <a:lstStyle/>
                    <a:p>
                      <a:pPr algn="l" rtl="0" fontAlgn="ctr"/>
                      <a:r>
                        <a:rPr lang="tr-TR" sz="1400" b="1" u="none" strike="noStrike" dirty="0">
                          <a:effectLst/>
                          <a:latin typeface="Arial" panose="020B0604020202020204" pitchFamily="34" charset="0"/>
                          <a:cs typeface="Arial" panose="020B0604020202020204" pitchFamily="34" charset="0"/>
                        </a:rPr>
                        <a:t>Burs Başlatılması İçin Önemli Kriter</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l" rtl="0" fontAlgn="ctr"/>
                      <a:r>
                        <a:rPr lang="tr-TR" sz="1400" u="none" strike="noStrike" dirty="0">
                          <a:effectLst/>
                          <a:latin typeface="Arial" panose="020B0604020202020204" pitchFamily="34" charset="0"/>
                          <a:cs typeface="Arial" panose="020B0604020202020204" pitchFamily="34" charset="0"/>
                        </a:rPr>
                        <a:t>Başvuru yapılan tarihten önce ilan edilen TIMES Üniversite sıralamasında alan bazında ilk 100 içerisinde yer alan bir üniversitede doktora programına kabul edildiğini belgelendirmesi gerekmektedir.</a:t>
                      </a:r>
                      <a:endParaRPr lang="tr-TR" sz="1400" b="0" i="0" u="none" strike="noStrike" dirty="0">
                        <a:solidFill>
                          <a:srgbClr val="000000"/>
                        </a:solidFill>
                        <a:effectLst/>
                        <a:latin typeface="Arial" panose="020B0604020202020204" pitchFamily="34" charset="0"/>
                        <a:cs typeface="Arial" panose="020B0604020202020204" pitchFamily="34" charset="0"/>
                      </a:endParaRPr>
                    </a:p>
                  </a:txBody>
                  <a:tcPr marL="85725" marR="9525" marT="9525" marB="0" anchor="ctr"/>
                </a:tc>
                <a:extLst>
                  <a:ext uri="{0D108BD9-81ED-4DB2-BD59-A6C34878D82A}">
                    <a16:rowId xmlns:a16="http://schemas.microsoft.com/office/drawing/2014/main" xmlns="" val="10001"/>
                  </a:ext>
                </a:extLst>
              </a:tr>
              <a:tr h="1101306">
                <a:tc>
                  <a:txBody>
                    <a:bodyPr/>
                    <a:lstStyle/>
                    <a:p>
                      <a:pPr algn="l" rtl="0" fontAlgn="ctr"/>
                      <a:r>
                        <a:rPr lang="tr-TR" sz="1400" b="1" u="none" strike="noStrike" dirty="0">
                          <a:effectLst/>
                          <a:latin typeface="Arial" panose="020B0604020202020204" pitchFamily="34" charset="0"/>
                          <a:cs typeface="Arial" panose="020B0604020202020204" pitchFamily="34" charset="0"/>
                        </a:rPr>
                        <a:t>Burs Miktarı</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l" rtl="0" fontAlgn="ctr"/>
                      <a:r>
                        <a:rPr lang="tr-TR" sz="1400" b="1" u="none" strike="noStrike" dirty="0">
                          <a:solidFill>
                            <a:srgbClr val="002060"/>
                          </a:solidFill>
                          <a:effectLst/>
                          <a:latin typeface="Arial" panose="020B0604020202020204" pitchFamily="34" charset="0"/>
                          <a:cs typeface="Arial" panose="020B0604020202020204" pitchFamily="34" charset="0"/>
                        </a:rPr>
                        <a:t>Burs: 1.900 $/ay</a:t>
                      </a:r>
                    </a:p>
                    <a:p>
                      <a:pPr algn="l" rtl="0" fontAlgn="ctr"/>
                      <a:r>
                        <a:rPr lang="tr-TR" sz="1400" u="none" strike="noStrike" dirty="0">
                          <a:effectLst/>
                          <a:latin typeface="Arial" panose="020B0604020202020204" pitchFamily="34" charset="0"/>
                          <a:cs typeface="Arial" panose="020B0604020202020204" pitchFamily="34" charset="0"/>
                        </a:rPr>
                        <a:t>Yol Desteği Sağlık Sigortası</a:t>
                      </a:r>
                    </a:p>
                    <a:p>
                      <a:pPr algn="l" rtl="0" fontAlgn="ctr"/>
                      <a:r>
                        <a:rPr lang="tr-TR" sz="1400" u="none" strike="noStrike" dirty="0">
                          <a:effectLst/>
                          <a:latin typeface="Arial" panose="020B0604020202020204" pitchFamily="34" charset="0"/>
                          <a:cs typeface="Arial" panose="020B0604020202020204" pitchFamily="34" charset="0"/>
                        </a:rPr>
                        <a:t>Öğrenim Harçları</a:t>
                      </a:r>
                      <a:endParaRPr lang="tr-TR" sz="1400" b="0" i="0" u="none" strike="noStrike" dirty="0">
                        <a:solidFill>
                          <a:srgbClr val="000000"/>
                        </a:solidFill>
                        <a:effectLst/>
                        <a:latin typeface="Arial" panose="020B0604020202020204" pitchFamily="34" charset="0"/>
                        <a:cs typeface="Arial" panose="020B0604020202020204" pitchFamily="34" charset="0"/>
                      </a:endParaRPr>
                    </a:p>
                  </a:txBody>
                  <a:tcPr marL="85725" marR="9525" marT="9525" marB="0" anchor="ctr"/>
                </a:tc>
                <a:extLst>
                  <a:ext uri="{0D108BD9-81ED-4DB2-BD59-A6C34878D82A}">
                    <a16:rowId xmlns:a16="http://schemas.microsoft.com/office/drawing/2014/main" xmlns="" val="10002"/>
                  </a:ext>
                </a:extLst>
              </a:tr>
              <a:tr h="1761246">
                <a:tc>
                  <a:txBody>
                    <a:bodyPr/>
                    <a:lstStyle/>
                    <a:p>
                      <a:pPr algn="l" rtl="0" fontAlgn="ctr"/>
                      <a:r>
                        <a:rPr lang="tr-TR" sz="1400" b="1" u="none" strike="noStrike" dirty="0">
                          <a:effectLst/>
                          <a:latin typeface="Arial" panose="020B0604020202020204" pitchFamily="34" charset="0"/>
                          <a:cs typeface="Arial" panose="020B0604020202020204" pitchFamily="34" charset="0"/>
                        </a:rPr>
                        <a:t>Diğer Destekler</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l" rtl="0" fontAlgn="ctr"/>
                      <a:r>
                        <a:rPr lang="tr-TR" sz="1400" b="1" u="none" strike="noStrike" dirty="0">
                          <a:solidFill>
                            <a:srgbClr val="002060"/>
                          </a:solidFill>
                          <a:effectLst/>
                          <a:latin typeface="Arial" panose="020B0604020202020204" pitchFamily="34" charset="0"/>
                          <a:cs typeface="Arial" panose="020B0604020202020204" pitchFamily="34" charset="0"/>
                        </a:rPr>
                        <a:t>1.500 $</a:t>
                      </a:r>
                    </a:p>
                    <a:p>
                      <a:pPr algn="l" rtl="0" fontAlgn="ctr"/>
                      <a:r>
                        <a:rPr lang="tr-TR" sz="1400" u="none" strike="noStrike" dirty="0">
                          <a:effectLst/>
                          <a:latin typeface="Arial" panose="020B0604020202020204" pitchFamily="34" charset="0"/>
                          <a:cs typeface="Arial" panose="020B0604020202020204" pitchFamily="34" charset="0"/>
                        </a:rPr>
                        <a:t>(Üniversite başvurusu</a:t>
                      </a:r>
                    </a:p>
                    <a:p>
                      <a:pPr algn="l" rtl="0" fontAlgn="ctr"/>
                      <a:r>
                        <a:rPr lang="tr-TR" sz="1400" u="none" strike="noStrike" dirty="0">
                          <a:effectLst/>
                          <a:latin typeface="Arial" panose="020B0604020202020204" pitchFamily="34" charset="0"/>
                          <a:cs typeface="Arial" panose="020B0604020202020204" pitchFamily="34" charset="0"/>
                        </a:rPr>
                        <a:t>Genel Yetenek Sınav Ücretleri</a:t>
                      </a:r>
                    </a:p>
                    <a:p>
                      <a:pPr algn="l" rtl="0" fontAlgn="ctr"/>
                      <a:r>
                        <a:rPr lang="tr-TR" sz="1400" u="none" strike="noStrike" dirty="0">
                          <a:effectLst/>
                          <a:latin typeface="Arial" panose="020B0604020202020204" pitchFamily="34" charset="0"/>
                          <a:cs typeface="Arial" panose="020B0604020202020204" pitchFamily="34" charset="0"/>
                        </a:rPr>
                        <a:t>Vize Giderleri)</a:t>
                      </a:r>
                      <a:br>
                        <a:rPr lang="tr-TR" sz="1400" u="none" strike="noStrike" dirty="0">
                          <a:effectLst/>
                          <a:latin typeface="Arial" panose="020B0604020202020204" pitchFamily="34" charset="0"/>
                          <a:cs typeface="Arial" panose="020B0604020202020204" pitchFamily="34" charset="0"/>
                        </a:rPr>
                      </a:br>
                      <a:r>
                        <a:rPr lang="tr-TR" sz="1400" u="none" strike="noStrike" dirty="0">
                          <a:effectLst/>
                          <a:latin typeface="Arial" panose="020B0604020202020204" pitchFamily="34" charset="0"/>
                          <a:cs typeface="Arial" panose="020B0604020202020204" pitchFamily="34" charset="0"/>
                        </a:rPr>
                        <a:t>1.500 $</a:t>
                      </a:r>
                      <a:br>
                        <a:rPr lang="tr-TR" sz="1400" u="none" strike="noStrike" dirty="0">
                          <a:effectLst/>
                          <a:latin typeface="Arial" panose="020B0604020202020204" pitchFamily="34" charset="0"/>
                          <a:cs typeface="Arial" panose="020B0604020202020204" pitchFamily="34" charset="0"/>
                        </a:rPr>
                      </a:br>
                      <a:r>
                        <a:rPr lang="tr-TR" sz="1400" u="none" strike="noStrike" dirty="0">
                          <a:effectLst/>
                          <a:latin typeface="Arial" panose="020B0604020202020204" pitchFamily="34" charset="0"/>
                          <a:cs typeface="Arial" panose="020B0604020202020204" pitchFamily="34" charset="0"/>
                        </a:rPr>
                        <a:t>TÜBİTAK Enstitülerinde Staj için Yol Giderleri (2 defa)</a:t>
                      </a:r>
                      <a:endParaRPr lang="tr-TR" sz="1400" b="0" i="0" u="none" strike="noStrike" dirty="0">
                        <a:solidFill>
                          <a:srgbClr val="000000"/>
                        </a:solidFill>
                        <a:effectLst/>
                        <a:latin typeface="Arial" panose="020B0604020202020204" pitchFamily="34" charset="0"/>
                        <a:cs typeface="Arial" panose="020B0604020202020204" pitchFamily="34" charset="0"/>
                      </a:endParaRPr>
                    </a:p>
                  </a:txBody>
                  <a:tcPr marL="85725" marR="9525" marT="9525" marB="0" anchor="ctr"/>
                </a:tc>
                <a:extLst>
                  <a:ext uri="{0D108BD9-81ED-4DB2-BD59-A6C34878D82A}">
                    <a16:rowId xmlns:a16="http://schemas.microsoft.com/office/drawing/2014/main" xmlns="" val="10003"/>
                  </a:ext>
                </a:extLst>
              </a:tr>
              <a:tr h="326891">
                <a:tc>
                  <a:txBody>
                    <a:bodyPr/>
                    <a:lstStyle/>
                    <a:p>
                      <a:pPr algn="l" rtl="0" fontAlgn="ctr"/>
                      <a:r>
                        <a:rPr lang="tr-TR" sz="1400" b="1" u="none" strike="noStrike" dirty="0">
                          <a:effectLst/>
                          <a:latin typeface="Arial" panose="020B0604020202020204" pitchFamily="34" charset="0"/>
                          <a:cs typeface="Arial" panose="020B0604020202020204" pitchFamily="34" charset="0"/>
                        </a:rPr>
                        <a:t>Destek Üst Limiti</a:t>
                      </a:r>
                      <a:endParaRPr lang="tr-TR" sz="1400" b="1" i="0" u="none" strike="noStrike" dirty="0">
                        <a:solidFill>
                          <a:srgbClr val="000000"/>
                        </a:solidFill>
                        <a:effectLst/>
                        <a:latin typeface="Arial" panose="020B0604020202020204" pitchFamily="34" charset="0"/>
                        <a:cs typeface="Arial" panose="020B0604020202020204" pitchFamily="34" charset="0"/>
                      </a:endParaRPr>
                    </a:p>
                  </a:txBody>
                  <a:tcPr marL="85725" marR="9525" marT="9525" marB="0" anchor="ctr"/>
                </a:tc>
                <a:tc>
                  <a:txBody>
                    <a:bodyPr/>
                    <a:lstStyle/>
                    <a:p>
                      <a:pPr algn="l" rtl="0" fontAlgn="ctr"/>
                      <a:r>
                        <a:rPr lang="tr-TR" sz="1400" b="1" u="none" strike="noStrike" dirty="0">
                          <a:solidFill>
                            <a:srgbClr val="002060"/>
                          </a:solidFill>
                          <a:effectLst/>
                          <a:latin typeface="Arial" panose="020B0604020202020204" pitchFamily="34" charset="0"/>
                          <a:cs typeface="Arial" panose="020B0604020202020204" pitchFamily="34" charset="0"/>
                        </a:rPr>
                        <a:t>yıllık 60.000 $</a:t>
                      </a:r>
                      <a:endParaRPr lang="tr-TR" sz="1400" b="1" i="0" u="none" strike="noStrike" dirty="0">
                        <a:solidFill>
                          <a:srgbClr val="002060"/>
                        </a:solidFill>
                        <a:effectLst/>
                        <a:latin typeface="Arial" panose="020B0604020202020204" pitchFamily="34" charset="0"/>
                        <a:cs typeface="Arial" panose="020B0604020202020204" pitchFamily="34" charset="0"/>
                      </a:endParaRPr>
                    </a:p>
                  </a:txBody>
                  <a:tcPr marL="85725" marR="9525" marT="9525" marB="0" anchor="ctr"/>
                </a:tc>
                <a:extLst>
                  <a:ext uri="{0D108BD9-81ED-4DB2-BD59-A6C34878D82A}">
                    <a16:rowId xmlns:a16="http://schemas.microsoft.com/office/drawing/2014/main" xmlns="" val="10004"/>
                  </a:ext>
                </a:extLst>
              </a:tr>
            </a:tbl>
          </a:graphicData>
        </a:graphic>
      </p:graphicFrame>
      <p:pic>
        <p:nvPicPr>
          <p:cNvPr id="8" name="Resim 7"/>
          <p:cNvPicPr>
            <a:picLocks noChangeAspect="1"/>
          </p:cNvPicPr>
          <p:nvPr/>
        </p:nvPicPr>
        <p:blipFill rotWithShape="1">
          <a:blip r:embed="rId12"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1101542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179512" y="0"/>
            <a:ext cx="8208912" cy="692696"/>
          </a:xfrm>
        </p:spPr>
        <p:txBody>
          <a:bodyPr>
            <a:noAutofit/>
          </a:bodyPr>
          <a:lstStyle/>
          <a:p>
            <a:pPr>
              <a:defRPr/>
            </a:pPr>
            <a:r>
              <a:rPr lang="tr-TR" sz="2100" dirty="0" smtClean="0">
                <a:latin typeface="Arial" pitchFamily="34" charset="0"/>
                <a:cs typeface="Arial" pitchFamily="34" charset="0"/>
              </a:rPr>
              <a:t>2213-B Yurt </a:t>
            </a:r>
            <a:r>
              <a:rPr lang="tr-TR" sz="2100" dirty="0">
                <a:latin typeface="Arial" pitchFamily="34" charset="0"/>
                <a:cs typeface="Arial" pitchFamily="34" charset="0"/>
              </a:rPr>
              <a:t>Dışı Müşterek Doktora Burs Programı</a:t>
            </a:r>
          </a:p>
        </p:txBody>
      </p:sp>
      <p:graphicFrame>
        <p:nvGraphicFramePr>
          <p:cNvPr id="16" name="14 Tablo"/>
          <p:cNvGraphicFramePr>
            <a:graphicFrameLocks noGrp="1"/>
          </p:cNvGraphicFramePr>
          <p:nvPr>
            <p:extLst/>
          </p:nvPr>
        </p:nvGraphicFramePr>
        <p:xfrm>
          <a:off x="4211638" y="1965325"/>
          <a:ext cx="4752975" cy="1536700"/>
        </p:xfrm>
        <a:graphic>
          <a:graphicData uri="http://schemas.openxmlformats.org/drawingml/2006/table">
            <a:tbl>
              <a:tblPr firstRow="1" bandRow="1">
                <a:tableStyleId>{0505E3EF-67EA-436B-97B2-0124C06EBD24}</a:tableStyleId>
              </a:tblPr>
              <a:tblGrid>
                <a:gridCol w="1656550">
                  <a:extLst>
                    <a:ext uri="{9D8B030D-6E8A-4147-A177-3AD203B41FA5}">
                      <a16:colId xmlns:a16="http://schemas.microsoft.com/office/drawing/2014/main" xmlns="" val="20000"/>
                    </a:ext>
                  </a:extLst>
                </a:gridCol>
                <a:gridCol w="3096425">
                  <a:extLst>
                    <a:ext uri="{9D8B030D-6E8A-4147-A177-3AD203B41FA5}">
                      <a16:colId xmlns:a16="http://schemas.microsoft.com/office/drawing/2014/main" xmlns="" val="20001"/>
                    </a:ext>
                  </a:extLst>
                </a:gridCol>
              </a:tblGrid>
              <a:tr h="430276">
                <a:tc>
                  <a:txBody>
                    <a:bodyPr/>
                    <a:lstStyle/>
                    <a:p>
                      <a:r>
                        <a:rPr lang="tr-TR" sz="1800" dirty="0" smtClean="0">
                          <a:latin typeface="Arial" pitchFamily="34" charset="0"/>
                          <a:cs typeface="Arial" pitchFamily="34" charset="0"/>
                        </a:rPr>
                        <a:t>Burs Süresi</a:t>
                      </a:r>
                      <a:endParaRPr lang="tr-TR" sz="1800" dirty="0">
                        <a:latin typeface="Arial" pitchFamily="34" charset="0"/>
                        <a:cs typeface="Arial" pitchFamily="34" charset="0"/>
                      </a:endParaRPr>
                    </a:p>
                  </a:txBody>
                  <a:tcPr marL="91442" marR="91442" marT="45736" marB="45736" anchor="ctr"/>
                </a:tc>
                <a:tc>
                  <a:txBody>
                    <a:bodyPr/>
                    <a:lstStyle/>
                    <a:p>
                      <a:r>
                        <a:rPr lang="tr-TR" sz="1800" b="0" dirty="0" smtClean="0">
                          <a:latin typeface="Arial" pitchFamily="34" charset="0"/>
                          <a:cs typeface="Arial" pitchFamily="34" charset="0"/>
                        </a:rPr>
                        <a:t>24 ay</a:t>
                      </a:r>
                      <a:r>
                        <a:rPr lang="tr-TR" sz="1800" b="0" baseline="0" dirty="0" smtClean="0">
                          <a:latin typeface="Arial" pitchFamily="34" charset="0"/>
                          <a:cs typeface="Arial" pitchFamily="34" charset="0"/>
                        </a:rPr>
                        <a:t> (en çok)</a:t>
                      </a:r>
                      <a:endParaRPr lang="tr-TR" sz="1800" b="0" dirty="0">
                        <a:latin typeface="Arial" pitchFamily="34" charset="0"/>
                        <a:cs typeface="Arial" pitchFamily="34" charset="0"/>
                      </a:endParaRPr>
                    </a:p>
                  </a:txBody>
                  <a:tcPr marL="91442" marR="91442" marT="45736" marB="45736" anchor="ctr"/>
                </a:tc>
                <a:extLst>
                  <a:ext uri="{0D108BD9-81ED-4DB2-BD59-A6C34878D82A}">
                    <a16:rowId xmlns:a16="http://schemas.microsoft.com/office/drawing/2014/main" xmlns="" val="10000"/>
                  </a:ext>
                </a:extLst>
              </a:tr>
              <a:tr h="1106424">
                <a:tc>
                  <a:txBody>
                    <a:bodyPr/>
                    <a:lstStyle/>
                    <a:p>
                      <a:r>
                        <a:rPr lang="tr-TR" sz="1800" b="1" dirty="0" smtClean="0">
                          <a:latin typeface="Arial" pitchFamily="34" charset="0"/>
                          <a:cs typeface="Arial" pitchFamily="34" charset="0"/>
                        </a:rPr>
                        <a:t>Burs Miktarı</a:t>
                      </a:r>
                    </a:p>
                    <a:p>
                      <a:r>
                        <a:rPr lang="tr-TR" sz="1800" b="1" dirty="0" smtClean="0">
                          <a:latin typeface="Arial" pitchFamily="34" charset="0"/>
                          <a:cs typeface="Arial" pitchFamily="34" charset="0"/>
                        </a:rPr>
                        <a:t>(Maksimum)</a:t>
                      </a:r>
                    </a:p>
                  </a:txBody>
                  <a:tcPr marL="91442" marR="91442" marT="45736" marB="45736" anchor="ctr"/>
                </a:tc>
                <a:tc>
                  <a:txBody>
                    <a:bodyPr/>
                    <a:lstStyle/>
                    <a:p>
                      <a:r>
                        <a:rPr lang="tr-TR" sz="2000" b="1" kern="1200" dirty="0" smtClean="0">
                          <a:solidFill>
                            <a:srgbClr val="002060"/>
                          </a:solidFill>
                          <a:latin typeface="Arial" pitchFamily="34" charset="0"/>
                          <a:ea typeface="+mn-ea"/>
                          <a:cs typeface="Arial" pitchFamily="34" charset="0"/>
                        </a:rPr>
                        <a:t>1.900 $/ay </a:t>
                      </a:r>
                      <a:r>
                        <a:rPr lang="tr-TR" sz="1800" kern="1200" dirty="0" smtClean="0">
                          <a:solidFill>
                            <a:schemeClr val="dk1"/>
                          </a:solidFill>
                          <a:latin typeface="Arial" pitchFamily="34" charset="0"/>
                          <a:ea typeface="+mn-ea"/>
                          <a:cs typeface="Arial" pitchFamily="34" charset="0"/>
                        </a:rPr>
                        <a:t>(Amerika)</a:t>
                      </a:r>
                    </a:p>
                    <a:p>
                      <a:r>
                        <a:rPr lang="tr-TR" sz="2000" b="1" kern="1200" dirty="0" smtClean="0">
                          <a:solidFill>
                            <a:srgbClr val="002060"/>
                          </a:solidFill>
                          <a:latin typeface="Arial" pitchFamily="34" charset="0"/>
                          <a:ea typeface="+mn-ea"/>
                          <a:cs typeface="Arial" pitchFamily="34" charset="0"/>
                        </a:rPr>
                        <a:t>1.700 €/ay </a:t>
                      </a:r>
                      <a:r>
                        <a:rPr lang="tr-TR" sz="1800" dirty="0" smtClean="0">
                          <a:latin typeface="Arial" pitchFamily="34" charset="0"/>
                          <a:cs typeface="Arial" pitchFamily="34" charset="0"/>
                        </a:rPr>
                        <a:t>(Avrupa) </a:t>
                      </a:r>
                    </a:p>
                    <a:p>
                      <a:r>
                        <a:rPr lang="tr-TR" sz="1800" dirty="0" smtClean="0">
                          <a:latin typeface="Arial" pitchFamily="34" charset="0"/>
                          <a:cs typeface="Arial" pitchFamily="34" charset="0"/>
                        </a:rPr>
                        <a:t>Yol Desteği (Eş</a:t>
                      </a:r>
                      <a:r>
                        <a:rPr lang="tr-TR" sz="1800" baseline="0" dirty="0" smtClean="0">
                          <a:latin typeface="Arial" pitchFamily="34" charset="0"/>
                          <a:cs typeface="Arial" pitchFamily="34" charset="0"/>
                        </a:rPr>
                        <a:t> Dahil)</a:t>
                      </a:r>
                      <a:endParaRPr lang="tr-TR" sz="1800" dirty="0" smtClean="0">
                        <a:latin typeface="Arial" pitchFamily="34" charset="0"/>
                        <a:cs typeface="Arial" pitchFamily="34" charset="0"/>
                      </a:endParaRPr>
                    </a:p>
                  </a:txBody>
                  <a:tcPr marL="91442" marR="91442" marT="45736" marB="45736" anchor="ctr"/>
                </a:tc>
                <a:extLst>
                  <a:ext uri="{0D108BD9-81ED-4DB2-BD59-A6C34878D82A}">
                    <a16:rowId xmlns:a16="http://schemas.microsoft.com/office/drawing/2014/main" xmlns="" val="10001"/>
                  </a:ext>
                </a:extLst>
              </a:tr>
            </a:tbl>
          </a:graphicData>
        </a:graphic>
      </p:graphicFrame>
      <p:graphicFrame>
        <p:nvGraphicFramePr>
          <p:cNvPr id="9" name="24 Tablo"/>
          <p:cNvGraphicFramePr>
            <a:graphicFrameLocks noGrp="1"/>
          </p:cNvGraphicFramePr>
          <p:nvPr>
            <p:extLst>
              <p:ext uri="{D42A27DB-BD31-4B8C-83A1-F6EECF244321}">
                <p14:modId xmlns:p14="http://schemas.microsoft.com/office/powerpoint/2010/main" val="1096935482"/>
              </p:ext>
            </p:extLst>
          </p:nvPr>
        </p:nvGraphicFramePr>
        <p:xfrm>
          <a:off x="4211960" y="4005064"/>
          <a:ext cx="4752975" cy="1584176"/>
        </p:xfrm>
        <a:graphic>
          <a:graphicData uri="http://schemas.openxmlformats.org/drawingml/2006/table">
            <a:tbl>
              <a:tblPr firstRow="1" bandRow="1">
                <a:tableStyleId>{C4B1156A-380E-4F78-BDF5-A606A8083BF9}</a:tableStyleId>
              </a:tblPr>
              <a:tblGrid>
                <a:gridCol w="2304473">
                  <a:extLst>
                    <a:ext uri="{9D8B030D-6E8A-4147-A177-3AD203B41FA5}">
                      <a16:colId xmlns:a16="http://schemas.microsoft.com/office/drawing/2014/main" xmlns="" val="20000"/>
                    </a:ext>
                  </a:extLst>
                </a:gridCol>
                <a:gridCol w="2448502">
                  <a:extLst>
                    <a:ext uri="{9D8B030D-6E8A-4147-A177-3AD203B41FA5}">
                      <a16:colId xmlns:a16="http://schemas.microsoft.com/office/drawing/2014/main" xmlns="" val="20001"/>
                    </a:ext>
                  </a:extLst>
                </a:gridCol>
              </a:tblGrid>
              <a:tr h="744158">
                <a:tc>
                  <a:txBody>
                    <a:bodyPr/>
                    <a:lstStyle/>
                    <a:p>
                      <a:r>
                        <a:rPr lang="tr-TR" sz="1800" dirty="0" smtClean="0">
                          <a:latin typeface="Arial" pitchFamily="34" charset="0"/>
                          <a:cs typeface="Arial" pitchFamily="34" charset="0"/>
                        </a:rPr>
                        <a:t>Başvuru Dönemleri</a:t>
                      </a:r>
                      <a:endParaRPr lang="tr-TR" sz="1800" dirty="0">
                        <a:latin typeface="Arial" pitchFamily="34" charset="0"/>
                        <a:cs typeface="Arial" pitchFamily="34" charset="0"/>
                      </a:endParaRPr>
                    </a:p>
                  </a:txBody>
                  <a:tcPr marL="91449" marR="91449" marT="45717" marB="45717" anchor="ctr"/>
                </a:tc>
                <a:tc>
                  <a:txBody>
                    <a:bodyPr/>
                    <a:lstStyle/>
                    <a:p>
                      <a:r>
                        <a:rPr lang="tr-TR" sz="1800" b="0" dirty="0" smtClean="0">
                          <a:latin typeface="Arial" pitchFamily="34" charset="0"/>
                          <a:cs typeface="Arial" pitchFamily="34" charset="0"/>
                        </a:rPr>
                        <a:t>2 dönem </a:t>
                      </a:r>
                    </a:p>
                  </a:txBody>
                  <a:tcPr marL="91449" marR="91449" marT="45717" marB="45717" anchor="ctr"/>
                </a:tc>
                <a:extLst>
                  <a:ext uri="{0D108BD9-81ED-4DB2-BD59-A6C34878D82A}">
                    <a16:rowId xmlns:a16="http://schemas.microsoft.com/office/drawing/2014/main" xmlns="" val="10000"/>
                  </a:ext>
                </a:extLst>
              </a:tr>
              <a:tr h="420009">
                <a:tc>
                  <a:txBody>
                    <a:bodyPr/>
                    <a:lstStyle/>
                    <a:p>
                      <a:pPr algn="l"/>
                      <a:r>
                        <a:rPr lang="tr-TR" sz="1800" b="1" dirty="0" smtClean="0">
                          <a:latin typeface="Arial" pitchFamily="34" charset="0"/>
                          <a:cs typeface="Arial" pitchFamily="34" charset="0"/>
                        </a:rPr>
                        <a:t>2018 Yılı (1.dönem)</a:t>
                      </a:r>
                      <a:endParaRPr lang="tr-TR" sz="1800" b="1" dirty="0">
                        <a:latin typeface="Arial" pitchFamily="34" charset="0"/>
                        <a:cs typeface="Arial" pitchFamily="34" charset="0"/>
                      </a:endParaRPr>
                    </a:p>
                  </a:txBody>
                  <a:tcPr marL="91449" marR="91449" marT="45717" marB="45717" anchor="ctr"/>
                </a:tc>
                <a:tc>
                  <a:txBody>
                    <a:bodyPr/>
                    <a:lstStyle/>
                    <a:p>
                      <a:r>
                        <a:rPr lang="tr-TR" sz="1800" dirty="0" smtClean="0">
                          <a:latin typeface="Arial" pitchFamily="34" charset="0"/>
                          <a:cs typeface="Arial" pitchFamily="34" charset="0"/>
                        </a:rPr>
                        <a:t>5-23 Mart 2018</a:t>
                      </a:r>
                      <a:endParaRPr lang="tr-TR" sz="1800" dirty="0">
                        <a:latin typeface="Arial" pitchFamily="34" charset="0"/>
                        <a:cs typeface="Arial" pitchFamily="34" charset="0"/>
                      </a:endParaRPr>
                    </a:p>
                  </a:txBody>
                  <a:tcPr marL="91449" marR="91449" marT="45717" marB="45717" anchor="ctr"/>
                </a:tc>
                <a:extLst>
                  <a:ext uri="{0D108BD9-81ED-4DB2-BD59-A6C34878D82A}">
                    <a16:rowId xmlns:a16="http://schemas.microsoft.com/office/drawing/2014/main" xmlns="" val="10001"/>
                  </a:ext>
                </a:extLst>
              </a:tr>
              <a:tr h="4200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Arial" pitchFamily="34" charset="0"/>
                          <a:cs typeface="Arial" pitchFamily="34" charset="0"/>
                        </a:rPr>
                        <a:t>2018 Yılı (2.dönem)</a:t>
                      </a:r>
                    </a:p>
                  </a:txBody>
                  <a:tcPr marL="91449" marR="91449" marT="45717" marB="45717" anchor="ctr"/>
                </a:tc>
                <a:tc>
                  <a:txBody>
                    <a:bodyPr/>
                    <a:lstStyle/>
                    <a:p>
                      <a:r>
                        <a:rPr lang="tr-TR" sz="1800" dirty="0" smtClean="0">
                          <a:solidFill>
                            <a:srgbClr val="FF0000"/>
                          </a:solidFill>
                          <a:latin typeface="Arial" pitchFamily="34" charset="0"/>
                          <a:cs typeface="Arial" pitchFamily="34" charset="0"/>
                        </a:rPr>
                        <a:t>3-28 Eylül 2018</a:t>
                      </a:r>
                      <a:endParaRPr lang="tr-TR" sz="1800" dirty="0">
                        <a:solidFill>
                          <a:srgbClr val="FF0000"/>
                        </a:solidFill>
                        <a:latin typeface="Arial" pitchFamily="34" charset="0"/>
                        <a:cs typeface="Arial" pitchFamily="34" charset="0"/>
                      </a:endParaRPr>
                    </a:p>
                  </a:txBody>
                  <a:tcPr marL="91449" marR="91449" marT="45717" marB="45717" anchor="ctr"/>
                </a:tc>
                <a:extLst>
                  <a:ext uri="{0D108BD9-81ED-4DB2-BD59-A6C34878D82A}">
                    <a16:rowId xmlns:a16="http://schemas.microsoft.com/office/drawing/2014/main" xmlns="" val="10002"/>
                  </a:ext>
                </a:extLst>
              </a:tr>
            </a:tbl>
          </a:graphicData>
        </a:graphic>
      </p:graphicFrame>
      <p:graphicFrame>
        <p:nvGraphicFramePr>
          <p:cNvPr id="10" name="Diyagram 9"/>
          <p:cNvGraphicFramePr/>
          <p:nvPr>
            <p:extLst/>
          </p:nvPr>
        </p:nvGraphicFramePr>
        <p:xfrm>
          <a:off x="395536" y="1844824"/>
          <a:ext cx="3240360"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Resim 5"/>
          <p:cNvPicPr>
            <a:picLocks noChangeAspect="1"/>
          </p:cNvPicPr>
          <p:nvPr/>
        </p:nvPicPr>
        <p:blipFill rotWithShape="1">
          <a:blip r:embed="rId8"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1729452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0" y="0"/>
            <a:ext cx="8243888" cy="706438"/>
          </a:xfrm>
        </p:spPr>
        <p:txBody>
          <a:bodyPr>
            <a:normAutofit/>
          </a:bodyPr>
          <a:lstStyle/>
          <a:p>
            <a:pPr>
              <a:defRPr/>
            </a:pPr>
            <a:r>
              <a:rPr lang="tr-TR" sz="2100" dirty="0" smtClean="0">
                <a:latin typeface="Arial" panose="020B0604020202020204" pitchFamily="34" charset="0"/>
                <a:cs typeface="Arial" panose="020B0604020202020204" pitchFamily="34" charset="0"/>
              </a:rPr>
              <a:t>2214-A Yurt </a:t>
            </a:r>
            <a:r>
              <a:rPr lang="tr-TR" sz="2100" dirty="0">
                <a:latin typeface="Arial" panose="020B0604020202020204" pitchFamily="34" charset="0"/>
                <a:cs typeface="Arial" panose="020B0604020202020204" pitchFamily="34" charset="0"/>
              </a:rPr>
              <a:t>Dışı Doktora Sırası Araştırma Burs </a:t>
            </a:r>
            <a:r>
              <a:rPr lang="tr-TR" sz="2100" dirty="0" smtClean="0">
                <a:latin typeface="Arial" panose="020B0604020202020204" pitchFamily="34" charset="0"/>
                <a:cs typeface="Arial" panose="020B0604020202020204" pitchFamily="34" charset="0"/>
              </a:rPr>
              <a:t>Programı</a:t>
            </a:r>
            <a:endParaRPr lang="sv-SE" sz="2100" dirty="0">
              <a:latin typeface="Arial" panose="020B0604020202020204" pitchFamily="34" charset="0"/>
              <a:cs typeface="Arial" panose="020B0604020202020204" pitchFamily="34" charset="0"/>
            </a:endParaRPr>
          </a:p>
        </p:txBody>
      </p:sp>
      <p:graphicFrame>
        <p:nvGraphicFramePr>
          <p:cNvPr id="16" name="14 Tablo"/>
          <p:cNvGraphicFramePr>
            <a:graphicFrameLocks noGrp="1"/>
          </p:cNvGraphicFramePr>
          <p:nvPr>
            <p:extLst/>
          </p:nvPr>
        </p:nvGraphicFramePr>
        <p:xfrm>
          <a:off x="4174505" y="1556792"/>
          <a:ext cx="4752975" cy="1536700"/>
        </p:xfrm>
        <a:graphic>
          <a:graphicData uri="http://schemas.openxmlformats.org/drawingml/2006/table">
            <a:tbl>
              <a:tblPr firstRow="1" bandRow="1">
                <a:tableStyleId>{0505E3EF-67EA-436B-97B2-0124C06EBD24}</a:tableStyleId>
              </a:tblPr>
              <a:tblGrid>
                <a:gridCol w="1656550">
                  <a:extLst>
                    <a:ext uri="{9D8B030D-6E8A-4147-A177-3AD203B41FA5}">
                      <a16:colId xmlns:a16="http://schemas.microsoft.com/office/drawing/2014/main" xmlns="" val="20000"/>
                    </a:ext>
                  </a:extLst>
                </a:gridCol>
                <a:gridCol w="3096425">
                  <a:extLst>
                    <a:ext uri="{9D8B030D-6E8A-4147-A177-3AD203B41FA5}">
                      <a16:colId xmlns:a16="http://schemas.microsoft.com/office/drawing/2014/main" xmlns="" val="20001"/>
                    </a:ext>
                  </a:extLst>
                </a:gridCol>
              </a:tblGrid>
              <a:tr h="430276">
                <a:tc>
                  <a:txBody>
                    <a:bodyPr/>
                    <a:lstStyle/>
                    <a:p>
                      <a:r>
                        <a:rPr lang="tr-TR" sz="1800" dirty="0" smtClean="0">
                          <a:latin typeface="Arial" pitchFamily="34" charset="0"/>
                          <a:cs typeface="Arial" pitchFamily="34" charset="0"/>
                        </a:rPr>
                        <a:t>Burs Süresi</a:t>
                      </a:r>
                      <a:endParaRPr lang="tr-TR" sz="1800" dirty="0">
                        <a:latin typeface="Arial" pitchFamily="34" charset="0"/>
                        <a:cs typeface="Arial" pitchFamily="34" charset="0"/>
                      </a:endParaRPr>
                    </a:p>
                  </a:txBody>
                  <a:tcPr marL="91442" marR="91442" marT="45736" marB="45736" anchor="ctr"/>
                </a:tc>
                <a:tc>
                  <a:txBody>
                    <a:bodyPr/>
                    <a:lstStyle/>
                    <a:p>
                      <a:r>
                        <a:rPr lang="tr-TR" sz="1800" b="0" dirty="0" smtClean="0">
                          <a:latin typeface="Arial" pitchFamily="34" charset="0"/>
                          <a:cs typeface="Arial" pitchFamily="34" charset="0"/>
                        </a:rPr>
                        <a:t>12 ay</a:t>
                      </a:r>
                      <a:r>
                        <a:rPr lang="tr-TR" sz="1800" b="0" baseline="0" dirty="0" smtClean="0">
                          <a:latin typeface="Arial" pitchFamily="34" charset="0"/>
                          <a:cs typeface="Arial" pitchFamily="34" charset="0"/>
                        </a:rPr>
                        <a:t> (en çok)</a:t>
                      </a:r>
                      <a:endParaRPr lang="tr-TR" sz="1800" b="0" dirty="0">
                        <a:latin typeface="Arial" pitchFamily="34" charset="0"/>
                        <a:cs typeface="Arial" pitchFamily="34" charset="0"/>
                      </a:endParaRPr>
                    </a:p>
                  </a:txBody>
                  <a:tcPr marL="91442" marR="91442" marT="45736" marB="45736" anchor="ctr"/>
                </a:tc>
                <a:extLst>
                  <a:ext uri="{0D108BD9-81ED-4DB2-BD59-A6C34878D82A}">
                    <a16:rowId xmlns:a16="http://schemas.microsoft.com/office/drawing/2014/main" xmlns="" val="10000"/>
                  </a:ext>
                </a:extLst>
              </a:tr>
              <a:tr h="1106424">
                <a:tc>
                  <a:txBody>
                    <a:bodyPr/>
                    <a:lstStyle/>
                    <a:p>
                      <a:r>
                        <a:rPr lang="tr-TR" sz="1800" b="1" dirty="0" smtClean="0">
                          <a:latin typeface="Arial" pitchFamily="34" charset="0"/>
                          <a:cs typeface="Arial" pitchFamily="34" charset="0"/>
                        </a:rPr>
                        <a:t>Burs Miktarı </a:t>
                      </a:r>
                    </a:p>
                    <a:p>
                      <a:r>
                        <a:rPr lang="tr-TR" sz="1800" b="1" dirty="0" smtClean="0">
                          <a:latin typeface="Arial" pitchFamily="34" charset="0"/>
                          <a:cs typeface="Arial" pitchFamily="34" charset="0"/>
                        </a:rPr>
                        <a:t>(Maksimum)</a:t>
                      </a:r>
                    </a:p>
                  </a:txBody>
                  <a:tcPr marL="91442" marR="91442" marT="45736" marB="45736" anchor="ctr"/>
                </a:tc>
                <a:tc>
                  <a:txBody>
                    <a:bodyPr/>
                    <a:lstStyle/>
                    <a:p>
                      <a:r>
                        <a:rPr lang="tr-TR" sz="2000" b="1" kern="1200" dirty="0" smtClean="0">
                          <a:solidFill>
                            <a:srgbClr val="002060"/>
                          </a:solidFill>
                          <a:latin typeface="Arial" pitchFamily="34" charset="0"/>
                          <a:ea typeface="+mn-ea"/>
                          <a:cs typeface="Arial" pitchFamily="34" charset="0"/>
                        </a:rPr>
                        <a:t>1.900 $/</a:t>
                      </a:r>
                      <a:r>
                        <a:rPr lang="tr-TR" sz="2000" b="1" kern="1200" baseline="0" dirty="0" smtClean="0">
                          <a:solidFill>
                            <a:srgbClr val="002060"/>
                          </a:solidFill>
                          <a:latin typeface="Arial" pitchFamily="34" charset="0"/>
                          <a:ea typeface="+mn-ea"/>
                          <a:cs typeface="Arial" pitchFamily="34" charset="0"/>
                        </a:rPr>
                        <a:t>ay </a:t>
                      </a:r>
                      <a:r>
                        <a:rPr lang="tr-TR" sz="1800" kern="1200" dirty="0" smtClean="0">
                          <a:solidFill>
                            <a:schemeClr val="dk1"/>
                          </a:solidFill>
                          <a:latin typeface="Arial" pitchFamily="34" charset="0"/>
                          <a:ea typeface="+mn-ea"/>
                          <a:cs typeface="Arial" pitchFamily="34" charset="0"/>
                        </a:rPr>
                        <a:t>(Amerika)</a:t>
                      </a:r>
                    </a:p>
                    <a:p>
                      <a:r>
                        <a:rPr lang="tr-TR" sz="2000" b="1" kern="1200" dirty="0" smtClean="0">
                          <a:solidFill>
                            <a:srgbClr val="002060"/>
                          </a:solidFill>
                          <a:latin typeface="Arial" pitchFamily="34" charset="0"/>
                          <a:ea typeface="+mn-ea"/>
                          <a:cs typeface="Arial" pitchFamily="34" charset="0"/>
                        </a:rPr>
                        <a:t>1.700 €/ay </a:t>
                      </a:r>
                      <a:r>
                        <a:rPr lang="tr-TR" sz="1800" dirty="0" smtClean="0">
                          <a:latin typeface="Arial" pitchFamily="34" charset="0"/>
                          <a:cs typeface="Arial" pitchFamily="34" charset="0"/>
                        </a:rPr>
                        <a:t>(Av</a:t>
                      </a:r>
                      <a:r>
                        <a:rPr lang="tr-TR" sz="1800" kern="1200" dirty="0" smtClean="0">
                          <a:solidFill>
                            <a:schemeClr val="dk1"/>
                          </a:solidFill>
                          <a:latin typeface="Arial" pitchFamily="34" charset="0"/>
                          <a:ea typeface="+mn-ea"/>
                          <a:cs typeface="Arial" pitchFamily="34" charset="0"/>
                        </a:rPr>
                        <a:t>rupa) </a:t>
                      </a:r>
                    </a:p>
                    <a:p>
                      <a:r>
                        <a:rPr lang="tr-TR" sz="1800" kern="1200" dirty="0" smtClean="0">
                          <a:solidFill>
                            <a:schemeClr val="dk1"/>
                          </a:solidFill>
                          <a:latin typeface="Arial" pitchFamily="34" charset="0"/>
                          <a:ea typeface="+mn-ea"/>
                          <a:cs typeface="Arial" pitchFamily="34" charset="0"/>
                        </a:rPr>
                        <a:t>Yol </a:t>
                      </a:r>
                      <a:r>
                        <a:rPr lang="tr-TR" sz="1800" dirty="0" smtClean="0">
                          <a:latin typeface="Arial" pitchFamily="34" charset="0"/>
                          <a:cs typeface="Arial" pitchFamily="34" charset="0"/>
                        </a:rPr>
                        <a:t>Desteği (eş dahil)</a:t>
                      </a:r>
                    </a:p>
                  </a:txBody>
                  <a:tcPr marL="91442" marR="91442" marT="45736" marB="45736" anchor="ctr"/>
                </a:tc>
                <a:extLst>
                  <a:ext uri="{0D108BD9-81ED-4DB2-BD59-A6C34878D82A}">
                    <a16:rowId xmlns:a16="http://schemas.microsoft.com/office/drawing/2014/main" xmlns="" val="10001"/>
                  </a:ext>
                </a:extLst>
              </a:tr>
            </a:tbl>
          </a:graphicData>
        </a:graphic>
      </p:graphicFrame>
      <p:graphicFrame>
        <p:nvGraphicFramePr>
          <p:cNvPr id="9" name="24 Tablo"/>
          <p:cNvGraphicFramePr>
            <a:graphicFrameLocks noGrp="1"/>
          </p:cNvGraphicFramePr>
          <p:nvPr>
            <p:extLst>
              <p:ext uri="{D42A27DB-BD31-4B8C-83A1-F6EECF244321}">
                <p14:modId xmlns:p14="http://schemas.microsoft.com/office/powerpoint/2010/main" val="2951494726"/>
              </p:ext>
            </p:extLst>
          </p:nvPr>
        </p:nvGraphicFramePr>
        <p:xfrm>
          <a:off x="4175360" y="3789040"/>
          <a:ext cx="4752975" cy="1943175"/>
        </p:xfrm>
        <a:graphic>
          <a:graphicData uri="http://schemas.openxmlformats.org/drawingml/2006/table">
            <a:tbl>
              <a:tblPr firstRow="1" bandRow="1">
                <a:tableStyleId>{C4B1156A-380E-4F78-BDF5-A606A8083BF9}</a:tableStyleId>
              </a:tblPr>
              <a:tblGrid>
                <a:gridCol w="2304473">
                  <a:extLst>
                    <a:ext uri="{9D8B030D-6E8A-4147-A177-3AD203B41FA5}">
                      <a16:colId xmlns:a16="http://schemas.microsoft.com/office/drawing/2014/main" xmlns="" val="20000"/>
                    </a:ext>
                  </a:extLst>
                </a:gridCol>
                <a:gridCol w="2448502">
                  <a:extLst>
                    <a:ext uri="{9D8B030D-6E8A-4147-A177-3AD203B41FA5}">
                      <a16:colId xmlns:a16="http://schemas.microsoft.com/office/drawing/2014/main" xmlns="" val="20001"/>
                    </a:ext>
                  </a:extLst>
                </a:gridCol>
              </a:tblGrid>
              <a:tr h="647725">
                <a:tc>
                  <a:txBody>
                    <a:bodyPr/>
                    <a:lstStyle/>
                    <a:p>
                      <a:r>
                        <a:rPr lang="tr-TR" sz="1800" dirty="0" smtClean="0">
                          <a:latin typeface="Arial" pitchFamily="34" charset="0"/>
                          <a:cs typeface="Arial" pitchFamily="34" charset="0"/>
                        </a:rPr>
                        <a:t>Başvuru Dönemleri</a:t>
                      </a:r>
                      <a:endParaRPr lang="tr-TR" sz="1800" dirty="0">
                        <a:latin typeface="Arial" pitchFamily="34" charset="0"/>
                        <a:cs typeface="Arial" pitchFamily="34" charset="0"/>
                      </a:endParaRPr>
                    </a:p>
                  </a:txBody>
                  <a:tcPr marL="91449" marR="91449" marT="45696" marB="45696" anchor="ctr"/>
                </a:tc>
                <a:tc>
                  <a:txBody>
                    <a:bodyPr/>
                    <a:lstStyle/>
                    <a:p>
                      <a:r>
                        <a:rPr lang="tr-TR" sz="1800" b="0" dirty="0" smtClean="0">
                          <a:latin typeface="Arial" pitchFamily="34" charset="0"/>
                          <a:cs typeface="Arial" pitchFamily="34" charset="0"/>
                        </a:rPr>
                        <a:t>2 dönem </a:t>
                      </a:r>
                    </a:p>
                  </a:txBody>
                  <a:tcPr marL="91449" marR="91449" marT="45696" marB="45696" anchor="ctr"/>
                </a:tc>
                <a:extLst>
                  <a:ext uri="{0D108BD9-81ED-4DB2-BD59-A6C34878D82A}">
                    <a16:rowId xmlns:a16="http://schemas.microsoft.com/office/drawing/2014/main" xmlns="" val="10000"/>
                  </a:ext>
                </a:extLst>
              </a:tr>
              <a:tr h="647725">
                <a:tc>
                  <a:txBody>
                    <a:bodyPr/>
                    <a:lstStyle/>
                    <a:p>
                      <a:r>
                        <a:rPr lang="tr-TR" sz="1800" b="1" dirty="0" smtClean="0">
                          <a:latin typeface="Arial" pitchFamily="34" charset="0"/>
                          <a:cs typeface="Arial" pitchFamily="34" charset="0"/>
                        </a:rPr>
                        <a:t>2018 Yılı (1.dönem)</a:t>
                      </a:r>
                      <a:endParaRPr lang="tr-TR" sz="1800" b="1" dirty="0">
                        <a:latin typeface="Arial" pitchFamily="34" charset="0"/>
                        <a:cs typeface="Arial" pitchFamily="34" charset="0"/>
                      </a:endParaRPr>
                    </a:p>
                  </a:txBody>
                  <a:tcPr marL="91449" marR="91449" marT="45696" marB="45696" anchor="ctr"/>
                </a:tc>
                <a:tc>
                  <a:txBody>
                    <a:bodyPr/>
                    <a:lstStyle/>
                    <a:p>
                      <a:r>
                        <a:rPr lang="tr-TR" sz="1800" b="0" dirty="0" smtClean="0">
                          <a:latin typeface="Arial" pitchFamily="34" charset="0"/>
                          <a:cs typeface="Arial" pitchFamily="34" charset="0"/>
                        </a:rPr>
                        <a:t>26</a:t>
                      </a:r>
                      <a:r>
                        <a:rPr lang="tr-TR" sz="1800" b="0" baseline="0" dirty="0" smtClean="0">
                          <a:latin typeface="Arial" pitchFamily="34" charset="0"/>
                          <a:cs typeface="Arial" pitchFamily="34" charset="0"/>
                        </a:rPr>
                        <a:t> Şubat-23 Mart</a:t>
                      </a:r>
                      <a:endParaRPr lang="tr-TR" sz="1800" b="0" dirty="0" smtClean="0">
                        <a:latin typeface="Arial" pitchFamily="34" charset="0"/>
                        <a:cs typeface="Arial" pitchFamily="34" charset="0"/>
                      </a:endParaRPr>
                    </a:p>
                  </a:txBody>
                  <a:tcPr marL="91449" marR="91449" marT="45696" marB="45696" anchor="ctr"/>
                </a:tc>
                <a:extLst>
                  <a:ext uri="{0D108BD9-81ED-4DB2-BD59-A6C34878D82A}">
                    <a16:rowId xmlns:a16="http://schemas.microsoft.com/office/drawing/2014/main" xmlns="" val="10001"/>
                  </a:ext>
                </a:extLst>
              </a:tr>
              <a:tr h="647725">
                <a:tc>
                  <a:txBody>
                    <a:bodyPr/>
                    <a:lstStyle/>
                    <a:p>
                      <a:r>
                        <a:rPr lang="tr-TR" sz="1800" b="1" dirty="0" smtClean="0">
                          <a:latin typeface="Arial" pitchFamily="34" charset="0"/>
                          <a:cs typeface="Arial" pitchFamily="34" charset="0"/>
                        </a:rPr>
                        <a:t>2018</a:t>
                      </a:r>
                      <a:r>
                        <a:rPr lang="tr-TR" sz="1800" b="1" baseline="0" dirty="0" smtClean="0">
                          <a:latin typeface="Arial" pitchFamily="34" charset="0"/>
                          <a:cs typeface="Arial" pitchFamily="34" charset="0"/>
                        </a:rPr>
                        <a:t> Yılı (2.dönem)</a:t>
                      </a:r>
                      <a:endParaRPr lang="tr-TR" sz="1800" b="1" dirty="0">
                        <a:latin typeface="Arial" pitchFamily="34" charset="0"/>
                        <a:cs typeface="Arial" pitchFamily="34" charset="0"/>
                      </a:endParaRPr>
                    </a:p>
                  </a:txBody>
                  <a:tcPr marL="91449" marR="91449" marT="45696" marB="45696" anchor="ctr"/>
                </a:tc>
                <a:tc>
                  <a:txBody>
                    <a:bodyPr/>
                    <a:lstStyle/>
                    <a:p>
                      <a:r>
                        <a:rPr lang="tr-TR" sz="1800" b="0" dirty="0" smtClean="0">
                          <a:latin typeface="Arial" pitchFamily="34" charset="0"/>
                          <a:cs typeface="Arial" pitchFamily="34" charset="0"/>
                        </a:rPr>
                        <a:t>20 Kasım-26</a:t>
                      </a:r>
                      <a:r>
                        <a:rPr lang="tr-TR" sz="1800" b="0" baseline="0" dirty="0" smtClean="0">
                          <a:latin typeface="Arial" pitchFamily="34" charset="0"/>
                          <a:cs typeface="Arial" pitchFamily="34" charset="0"/>
                        </a:rPr>
                        <a:t> Aralık</a:t>
                      </a:r>
                      <a:endParaRPr lang="tr-TR" sz="1800" b="0" dirty="0" smtClean="0">
                        <a:latin typeface="Arial" pitchFamily="34" charset="0"/>
                        <a:cs typeface="Arial" pitchFamily="34" charset="0"/>
                      </a:endParaRPr>
                    </a:p>
                  </a:txBody>
                  <a:tcPr marL="91449" marR="91449" marT="45696" marB="45696" anchor="ctr"/>
                </a:tc>
                <a:extLst>
                  <a:ext uri="{0D108BD9-81ED-4DB2-BD59-A6C34878D82A}">
                    <a16:rowId xmlns:a16="http://schemas.microsoft.com/office/drawing/2014/main" xmlns="" val="10002"/>
                  </a:ext>
                </a:extLst>
              </a:tr>
            </a:tbl>
          </a:graphicData>
        </a:graphic>
      </p:graphicFrame>
      <p:graphicFrame>
        <p:nvGraphicFramePr>
          <p:cNvPr id="10" name="Diyagram 9"/>
          <p:cNvGraphicFramePr/>
          <p:nvPr>
            <p:extLst/>
          </p:nvPr>
        </p:nvGraphicFramePr>
        <p:xfrm>
          <a:off x="395536" y="1412776"/>
          <a:ext cx="324036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p:cNvPicPr>
            <a:picLocks noChangeAspect="1"/>
          </p:cNvPicPr>
          <p:nvPr/>
        </p:nvPicPr>
        <p:blipFill rotWithShape="1">
          <a:blip r:embed="rId7"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
        <p:nvSpPr>
          <p:cNvPr id="7" name="Akış Çizelgesi: Delikli Teyp 6"/>
          <p:cNvSpPr/>
          <p:nvPr/>
        </p:nvSpPr>
        <p:spPr>
          <a:xfrm>
            <a:off x="395536" y="5358953"/>
            <a:ext cx="3569460" cy="1297185"/>
          </a:xfrm>
          <a:prstGeom prst="flowChartPunchedTape">
            <a:avLst/>
          </a:prstGeom>
          <a:solidFill>
            <a:srgbClr val="00B05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sz="1600" b="1" dirty="0" smtClean="0">
                <a:solidFill>
                  <a:schemeClr val="bg1"/>
                </a:solidFill>
                <a:latin typeface="Times New Roman" panose="02020603050405020304" pitchFamily="18" charset="0"/>
                <a:cs typeface="Times New Roman" panose="02020603050405020304" pitchFamily="18" charset="0"/>
              </a:rPr>
              <a:t>3’er aylık dönemler itibariyle uzatmaya da izin verecek şekilde izin yazıları kabul edilir</a:t>
            </a:r>
            <a:r>
              <a:rPr lang="tr-TR" sz="1600" b="1" dirty="0" smtClean="0">
                <a:solidFill>
                  <a:schemeClr val="bg1"/>
                </a:solidFill>
                <a:latin typeface="Futura Bk BT" pitchFamily="34" charset="0"/>
              </a:rPr>
              <a:t>.</a:t>
            </a:r>
            <a:endParaRPr lang="tr-TR" sz="1600" b="1" u="none" kern="1200" dirty="0" smtClean="0">
              <a:solidFill>
                <a:schemeClr val="bg1"/>
              </a:solidFill>
              <a:latin typeface="Futura Bk BT" pitchFamily="34" charset="0"/>
            </a:endParaRPr>
          </a:p>
        </p:txBody>
      </p:sp>
    </p:spTree>
    <p:extLst>
      <p:ext uri="{BB962C8B-B14F-4D97-AF65-F5344CB8AC3E}">
        <p14:creationId xmlns:p14="http://schemas.microsoft.com/office/powerpoint/2010/main" val="2852401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395288" y="0"/>
            <a:ext cx="7777162" cy="706438"/>
          </a:xfrm>
        </p:spPr>
        <p:txBody>
          <a:bodyPr/>
          <a:lstStyle/>
          <a:p>
            <a:r>
              <a:rPr lang="tr-TR" altLang="tr-TR" sz="2300" dirty="0" smtClean="0">
                <a:latin typeface="Arial" pitchFamily="34" charset="0"/>
                <a:cs typeface="Arial" pitchFamily="34" charset="0"/>
              </a:rPr>
              <a:t>Doktora Sonrası Araştırma Destekleri</a:t>
            </a:r>
          </a:p>
        </p:txBody>
      </p:sp>
      <p:graphicFrame>
        <p:nvGraphicFramePr>
          <p:cNvPr id="7" name="6 Diyagram"/>
          <p:cNvGraphicFramePr/>
          <p:nvPr>
            <p:extLst/>
          </p:nvPr>
        </p:nvGraphicFramePr>
        <p:xfrm>
          <a:off x="251520" y="980728"/>
          <a:ext cx="871296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rotWithShape="1">
          <a:blip r:embed="rId7"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576399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Tablo"/>
          <p:cNvGraphicFramePr>
            <a:graphicFrameLocks noGrp="1"/>
          </p:cNvGraphicFramePr>
          <p:nvPr>
            <p:extLst/>
          </p:nvPr>
        </p:nvGraphicFramePr>
        <p:xfrm>
          <a:off x="3995936" y="1124744"/>
          <a:ext cx="5040313" cy="2282799"/>
        </p:xfrm>
        <a:graphic>
          <a:graphicData uri="http://schemas.openxmlformats.org/drawingml/2006/table">
            <a:tbl>
              <a:tblPr firstRow="1" bandRow="1">
                <a:tableStyleId>{0505E3EF-67EA-436B-97B2-0124C06EBD24}</a:tableStyleId>
              </a:tblPr>
              <a:tblGrid>
                <a:gridCol w="1871836">
                  <a:extLst>
                    <a:ext uri="{9D8B030D-6E8A-4147-A177-3AD203B41FA5}">
                      <a16:colId xmlns:a16="http://schemas.microsoft.com/office/drawing/2014/main" xmlns="" val="20000"/>
                    </a:ext>
                  </a:extLst>
                </a:gridCol>
                <a:gridCol w="3168477">
                  <a:extLst>
                    <a:ext uri="{9D8B030D-6E8A-4147-A177-3AD203B41FA5}">
                      <a16:colId xmlns:a16="http://schemas.microsoft.com/office/drawing/2014/main" xmlns="" val="20001"/>
                    </a:ext>
                  </a:extLst>
                </a:gridCol>
              </a:tblGrid>
              <a:tr h="528896">
                <a:tc>
                  <a:txBody>
                    <a:bodyPr/>
                    <a:lstStyle/>
                    <a:p>
                      <a:r>
                        <a:rPr lang="tr-TR" sz="1800" dirty="0" smtClean="0">
                          <a:latin typeface="Arial" pitchFamily="34" charset="0"/>
                          <a:cs typeface="Arial" pitchFamily="34" charset="0"/>
                        </a:rPr>
                        <a:t>Burs Süresi</a:t>
                      </a:r>
                      <a:endParaRPr lang="tr-TR" sz="1800" dirty="0">
                        <a:latin typeface="Arial" pitchFamily="34" charset="0"/>
                        <a:cs typeface="Arial" pitchFamily="34" charset="0"/>
                      </a:endParaRPr>
                    </a:p>
                  </a:txBody>
                  <a:tcPr marL="91435" marR="91435" marT="45707" marB="45707" anchor="ctr"/>
                </a:tc>
                <a:tc>
                  <a:txBody>
                    <a:bodyPr/>
                    <a:lstStyle/>
                    <a:p>
                      <a:r>
                        <a:rPr lang="tr-TR" sz="1800" b="0" dirty="0" smtClean="0">
                          <a:latin typeface="Arial" pitchFamily="34" charset="0"/>
                          <a:cs typeface="Arial" pitchFamily="34" charset="0"/>
                        </a:rPr>
                        <a:t>24 ay</a:t>
                      </a:r>
                      <a:r>
                        <a:rPr lang="tr-TR" sz="1800" b="0" baseline="0" dirty="0" smtClean="0">
                          <a:latin typeface="Arial" pitchFamily="34" charset="0"/>
                          <a:cs typeface="Arial" pitchFamily="34" charset="0"/>
                        </a:rPr>
                        <a:t> (en çok)</a:t>
                      </a:r>
                      <a:endParaRPr lang="tr-TR" sz="1800" b="0" dirty="0">
                        <a:latin typeface="Arial" pitchFamily="34" charset="0"/>
                        <a:cs typeface="Arial" pitchFamily="34" charset="0"/>
                      </a:endParaRPr>
                    </a:p>
                  </a:txBody>
                  <a:tcPr marL="91435" marR="91435" marT="45707" marB="45707" anchor="ctr"/>
                </a:tc>
                <a:extLst>
                  <a:ext uri="{0D108BD9-81ED-4DB2-BD59-A6C34878D82A}">
                    <a16:rowId xmlns:a16="http://schemas.microsoft.com/office/drawing/2014/main" xmlns="" val="10000"/>
                  </a:ext>
                </a:extLst>
              </a:tr>
              <a:tr h="839529">
                <a:tc>
                  <a:txBody>
                    <a:bodyPr/>
                    <a:lstStyle/>
                    <a:p>
                      <a:r>
                        <a:rPr lang="tr-TR" sz="1800" b="1" dirty="0" smtClean="0">
                          <a:latin typeface="Arial" pitchFamily="34" charset="0"/>
                          <a:cs typeface="Arial" pitchFamily="34" charset="0"/>
                        </a:rPr>
                        <a:t>Burs Miktarı</a:t>
                      </a:r>
                      <a:endParaRPr lang="tr-TR" sz="1800" b="1" dirty="0">
                        <a:latin typeface="Arial" pitchFamily="34" charset="0"/>
                        <a:cs typeface="Arial" pitchFamily="34" charset="0"/>
                      </a:endParaRPr>
                    </a:p>
                  </a:txBody>
                  <a:tcPr marL="91435" marR="91435" marT="45707" marB="45707" anchor="ctr"/>
                </a:tc>
                <a:tc>
                  <a:txBody>
                    <a:bodyPr/>
                    <a:lstStyle/>
                    <a:p>
                      <a:r>
                        <a:rPr lang="tr-TR" sz="2000" b="1" kern="1200" baseline="0" dirty="0" smtClean="0">
                          <a:solidFill>
                            <a:srgbClr val="002060"/>
                          </a:solidFill>
                          <a:latin typeface="Arial" pitchFamily="34" charset="0"/>
                          <a:ea typeface="+mn-ea"/>
                          <a:cs typeface="Arial" pitchFamily="34" charset="0"/>
                        </a:rPr>
                        <a:t>4.500 TL/ay </a:t>
                      </a:r>
                      <a:r>
                        <a:rPr lang="tr-TR" sz="1800" b="0" kern="1200" baseline="0" dirty="0" smtClean="0">
                          <a:solidFill>
                            <a:schemeClr val="dk1"/>
                          </a:solidFill>
                          <a:latin typeface="Arial" pitchFamily="34" charset="0"/>
                          <a:ea typeface="+mn-ea"/>
                          <a:cs typeface="Arial" pitchFamily="34" charset="0"/>
                        </a:rPr>
                        <a:t>(Tam)</a:t>
                      </a:r>
                    </a:p>
                    <a:p>
                      <a:r>
                        <a:rPr lang="tr-TR" sz="2000" b="1" kern="1200" baseline="0" dirty="0" smtClean="0">
                          <a:solidFill>
                            <a:srgbClr val="002060"/>
                          </a:solidFill>
                          <a:latin typeface="Arial" pitchFamily="34" charset="0"/>
                          <a:ea typeface="+mn-ea"/>
                          <a:cs typeface="Arial" pitchFamily="34" charset="0"/>
                        </a:rPr>
                        <a:t>1.250 TL/ay </a:t>
                      </a:r>
                      <a:r>
                        <a:rPr lang="tr-TR" sz="1800" b="0" kern="1200" baseline="0" dirty="0" smtClean="0">
                          <a:solidFill>
                            <a:schemeClr val="dk1"/>
                          </a:solidFill>
                          <a:latin typeface="Arial" pitchFamily="34" charset="0"/>
                          <a:ea typeface="+mn-ea"/>
                          <a:cs typeface="Arial" pitchFamily="34" charset="0"/>
                        </a:rPr>
                        <a:t>(Kısmi)</a:t>
                      </a:r>
                    </a:p>
                  </a:txBody>
                  <a:tcPr marL="91435" marR="91435" marT="45707" marB="45707" anchor="ctr"/>
                </a:tc>
                <a:extLst>
                  <a:ext uri="{0D108BD9-81ED-4DB2-BD59-A6C34878D82A}">
                    <a16:rowId xmlns:a16="http://schemas.microsoft.com/office/drawing/2014/main" xmlns="" val="10001"/>
                  </a:ext>
                </a:extLst>
              </a:tr>
              <a:tr h="839529">
                <a:tc>
                  <a:txBody>
                    <a:bodyPr/>
                    <a:lstStyle/>
                    <a:p>
                      <a:pPr marL="0" algn="l" defTabSz="914400" rtl="0" eaLnBrk="1" latinLnBrk="0" hangingPunct="1"/>
                      <a:r>
                        <a:rPr lang="tr-TR" sz="1800" b="1" kern="1200" dirty="0" smtClean="0">
                          <a:solidFill>
                            <a:schemeClr val="dk1"/>
                          </a:solidFill>
                          <a:latin typeface="Arial" pitchFamily="34" charset="0"/>
                          <a:ea typeface="+mn-ea"/>
                          <a:cs typeface="Arial" pitchFamily="34" charset="0"/>
                        </a:rPr>
                        <a:t>Akademik Danışmanlık Ücreti </a:t>
                      </a:r>
                      <a:endParaRPr lang="tr-TR" sz="1800" b="1" kern="1200" dirty="0">
                        <a:solidFill>
                          <a:schemeClr val="dk1"/>
                        </a:solidFill>
                        <a:latin typeface="Arial" pitchFamily="34" charset="0"/>
                        <a:ea typeface="+mn-ea"/>
                        <a:cs typeface="Arial" pitchFamily="34" charset="0"/>
                      </a:endParaRPr>
                    </a:p>
                  </a:txBody>
                  <a:tcPr marL="91435" marR="91435" marT="45707" marB="4570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1" kern="1200" baseline="0" dirty="0" smtClean="0">
                          <a:solidFill>
                            <a:srgbClr val="002060"/>
                          </a:solidFill>
                          <a:latin typeface="Arial" pitchFamily="34" charset="0"/>
                          <a:ea typeface="+mn-ea"/>
                          <a:cs typeface="Arial" pitchFamily="34" charset="0"/>
                        </a:rPr>
                        <a:t>1.000 TL /Rapor Dönemi</a:t>
                      </a:r>
                    </a:p>
                    <a:p>
                      <a:endParaRPr lang="tr-TR" sz="1800" b="0" kern="1200" baseline="0" dirty="0" smtClean="0">
                        <a:solidFill>
                          <a:schemeClr val="dk1"/>
                        </a:solidFill>
                        <a:latin typeface="Arial" pitchFamily="34" charset="0"/>
                        <a:ea typeface="+mn-ea"/>
                        <a:cs typeface="Arial" pitchFamily="34" charset="0"/>
                      </a:endParaRPr>
                    </a:p>
                  </a:txBody>
                  <a:tcPr marL="91435" marR="91435" marT="45707" marB="45707" anchor="ctr"/>
                </a:tc>
                <a:extLst>
                  <a:ext uri="{0D108BD9-81ED-4DB2-BD59-A6C34878D82A}">
                    <a16:rowId xmlns:a16="http://schemas.microsoft.com/office/drawing/2014/main" xmlns="" val="10002"/>
                  </a:ext>
                </a:extLst>
              </a:tr>
            </a:tbl>
          </a:graphicData>
        </a:graphic>
      </p:graphicFrame>
      <p:sp>
        <p:nvSpPr>
          <p:cNvPr id="10" name="1 Başlık"/>
          <p:cNvSpPr>
            <a:spLocks noGrp="1"/>
          </p:cNvSpPr>
          <p:nvPr>
            <p:ph type="title"/>
          </p:nvPr>
        </p:nvSpPr>
        <p:spPr>
          <a:xfrm>
            <a:off x="0" y="0"/>
            <a:ext cx="8243888" cy="706438"/>
          </a:xfrm>
        </p:spPr>
        <p:txBody>
          <a:bodyPr>
            <a:noAutofit/>
          </a:bodyPr>
          <a:lstStyle/>
          <a:p>
            <a:pPr>
              <a:defRPr/>
            </a:pPr>
            <a:r>
              <a:rPr lang="tr-TR" sz="2100" dirty="0" smtClean="0">
                <a:latin typeface="Arial" panose="020B0604020202020204" pitchFamily="34" charset="0"/>
                <a:cs typeface="Arial" panose="020B0604020202020204" pitchFamily="34" charset="0"/>
              </a:rPr>
              <a:t>2218 Yurt </a:t>
            </a:r>
            <a:r>
              <a:rPr lang="tr-TR" sz="2100" dirty="0">
                <a:latin typeface="Arial" panose="020B0604020202020204" pitchFamily="34" charset="0"/>
                <a:cs typeface="Arial" panose="020B0604020202020204" pitchFamily="34" charset="0"/>
              </a:rPr>
              <a:t>İçi Doktora Sonrası Araştırma Burs Programı</a:t>
            </a:r>
            <a:endParaRPr lang="sv-SE" sz="2100" dirty="0">
              <a:latin typeface="Arial" panose="020B0604020202020204" pitchFamily="34" charset="0"/>
              <a:cs typeface="Arial" panose="020B0604020202020204" pitchFamily="34" charset="0"/>
            </a:endParaRPr>
          </a:p>
        </p:txBody>
      </p:sp>
      <p:graphicFrame>
        <p:nvGraphicFramePr>
          <p:cNvPr id="14" name="24 Tablo"/>
          <p:cNvGraphicFramePr>
            <a:graphicFrameLocks noGrp="1"/>
          </p:cNvGraphicFramePr>
          <p:nvPr>
            <p:extLst/>
          </p:nvPr>
        </p:nvGraphicFramePr>
        <p:xfrm>
          <a:off x="3995936" y="3645024"/>
          <a:ext cx="5040313" cy="2177955"/>
        </p:xfrm>
        <a:graphic>
          <a:graphicData uri="http://schemas.openxmlformats.org/drawingml/2006/table">
            <a:tbl>
              <a:tblPr firstRow="1" bandRow="1">
                <a:tableStyleId>{C4B1156A-380E-4F78-BDF5-A606A8083BF9}</a:tableStyleId>
              </a:tblPr>
              <a:tblGrid>
                <a:gridCol w="1872208">
                  <a:extLst>
                    <a:ext uri="{9D8B030D-6E8A-4147-A177-3AD203B41FA5}">
                      <a16:colId xmlns:a16="http://schemas.microsoft.com/office/drawing/2014/main" xmlns="" val="20000"/>
                    </a:ext>
                  </a:extLst>
                </a:gridCol>
                <a:gridCol w="3168105">
                  <a:extLst>
                    <a:ext uri="{9D8B030D-6E8A-4147-A177-3AD203B41FA5}">
                      <a16:colId xmlns:a16="http://schemas.microsoft.com/office/drawing/2014/main" xmlns="" val="20001"/>
                    </a:ext>
                  </a:extLst>
                </a:gridCol>
              </a:tblGrid>
              <a:tr h="845803">
                <a:tc>
                  <a:txBody>
                    <a:bodyPr/>
                    <a:lstStyle/>
                    <a:p>
                      <a:r>
                        <a:rPr lang="tr-TR" sz="1800" dirty="0" smtClean="0">
                          <a:latin typeface="Arial" pitchFamily="34" charset="0"/>
                          <a:cs typeface="Arial" pitchFamily="34" charset="0"/>
                        </a:rPr>
                        <a:t>Başvuru Dönemleri</a:t>
                      </a:r>
                      <a:endParaRPr lang="tr-TR" sz="1800" dirty="0">
                        <a:latin typeface="Arial" pitchFamily="34" charset="0"/>
                        <a:cs typeface="Arial" pitchFamily="34" charset="0"/>
                      </a:endParaRPr>
                    </a:p>
                  </a:txBody>
                  <a:tcPr marL="91441" marR="91441" marT="45746" marB="45746" anchor="ctr"/>
                </a:tc>
                <a:tc>
                  <a:txBody>
                    <a:bodyPr/>
                    <a:lstStyle/>
                    <a:p>
                      <a:r>
                        <a:rPr lang="tr-TR" sz="1800" b="0" dirty="0" smtClean="0">
                          <a:latin typeface="Arial" pitchFamily="34" charset="0"/>
                          <a:cs typeface="Arial" pitchFamily="34" charset="0"/>
                        </a:rPr>
                        <a:t>2 dönem </a:t>
                      </a:r>
                    </a:p>
                  </a:txBody>
                  <a:tcPr marL="91441" marR="91441" marT="45746" marB="45746" anchor="ctr"/>
                </a:tc>
                <a:extLst>
                  <a:ext uri="{0D108BD9-81ED-4DB2-BD59-A6C34878D82A}">
                    <a16:rowId xmlns:a16="http://schemas.microsoft.com/office/drawing/2014/main" xmlns="" val="10000"/>
                  </a:ext>
                </a:extLst>
              </a:tr>
              <a:tr h="692020">
                <a:tc>
                  <a:txBody>
                    <a:bodyPr/>
                    <a:lstStyle/>
                    <a:p>
                      <a:pPr algn="l"/>
                      <a:r>
                        <a:rPr lang="tr-TR" sz="1800" b="1" dirty="0" smtClean="0">
                          <a:latin typeface="Arial" pitchFamily="34" charset="0"/>
                          <a:cs typeface="Arial" pitchFamily="34" charset="0"/>
                        </a:rPr>
                        <a:t>2018 Yılı (1.dönem)</a:t>
                      </a:r>
                      <a:endParaRPr lang="tr-TR" sz="1800" b="1" dirty="0">
                        <a:latin typeface="Arial" pitchFamily="34" charset="0"/>
                        <a:cs typeface="Arial" pitchFamily="34" charset="0"/>
                      </a:endParaRPr>
                    </a:p>
                  </a:txBody>
                  <a:tcPr marL="91441" marR="91441" marT="45746" marB="45746" anchor="ctr"/>
                </a:tc>
                <a:tc>
                  <a:txBody>
                    <a:bodyPr/>
                    <a:lstStyle/>
                    <a:p>
                      <a:r>
                        <a:rPr lang="tr-TR" sz="1700" dirty="0" smtClean="0">
                          <a:latin typeface="Arial" pitchFamily="34" charset="0"/>
                          <a:cs typeface="Arial" pitchFamily="34" charset="0"/>
                        </a:rPr>
                        <a:t>5 Mart – 6 Nisan</a:t>
                      </a:r>
                      <a:r>
                        <a:rPr lang="tr-TR" sz="1700" baseline="0" dirty="0" smtClean="0">
                          <a:latin typeface="Arial" pitchFamily="34" charset="0"/>
                          <a:cs typeface="Arial" pitchFamily="34" charset="0"/>
                        </a:rPr>
                        <a:t> 2018</a:t>
                      </a:r>
                      <a:endParaRPr lang="tr-TR" sz="1700" dirty="0">
                        <a:latin typeface="Arial" pitchFamily="34" charset="0"/>
                        <a:cs typeface="Arial" pitchFamily="34" charset="0"/>
                      </a:endParaRPr>
                    </a:p>
                  </a:txBody>
                  <a:tcPr marL="91441" marR="91441" marT="45746" marB="45746" anchor="ctr"/>
                </a:tc>
                <a:extLst>
                  <a:ext uri="{0D108BD9-81ED-4DB2-BD59-A6C34878D82A}">
                    <a16:rowId xmlns:a16="http://schemas.microsoft.com/office/drawing/2014/main" xmlns="" val="10001"/>
                  </a:ext>
                </a:extLst>
              </a:tr>
              <a:tr h="5504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Arial" pitchFamily="34" charset="0"/>
                          <a:cs typeface="Arial" pitchFamily="34" charset="0"/>
                        </a:rPr>
                        <a:t>2018 Yılı (2.dönem)</a:t>
                      </a:r>
                    </a:p>
                  </a:txBody>
                  <a:tcPr marL="91441" marR="91441" marT="45746" marB="45746" anchor="ctr"/>
                </a:tc>
                <a:tc>
                  <a:txBody>
                    <a:bodyPr/>
                    <a:lstStyle/>
                    <a:p>
                      <a:r>
                        <a:rPr lang="tr-TR" sz="1800" dirty="0" smtClean="0">
                          <a:latin typeface="Arial" pitchFamily="34" charset="0"/>
                          <a:cs typeface="Arial" pitchFamily="34" charset="0"/>
                        </a:rPr>
                        <a:t>3 Eylül – 5 Ekim 2018</a:t>
                      </a:r>
                      <a:endParaRPr lang="tr-TR" sz="1800" dirty="0">
                        <a:latin typeface="Arial" pitchFamily="34" charset="0"/>
                        <a:cs typeface="Arial" pitchFamily="34" charset="0"/>
                      </a:endParaRPr>
                    </a:p>
                  </a:txBody>
                  <a:tcPr marL="91441" marR="91441" marT="45746" marB="45746" anchor="ctr"/>
                </a:tc>
                <a:extLst>
                  <a:ext uri="{0D108BD9-81ED-4DB2-BD59-A6C34878D82A}">
                    <a16:rowId xmlns:a16="http://schemas.microsoft.com/office/drawing/2014/main" xmlns="" val="10002"/>
                  </a:ext>
                </a:extLst>
              </a:tr>
            </a:tbl>
          </a:graphicData>
        </a:graphic>
      </p:graphicFrame>
      <p:graphicFrame>
        <p:nvGraphicFramePr>
          <p:cNvPr id="12" name="Diyagram 11"/>
          <p:cNvGraphicFramePr/>
          <p:nvPr>
            <p:extLst/>
          </p:nvPr>
        </p:nvGraphicFramePr>
        <p:xfrm>
          <a:off x="467544" y="1196752"/>
          <a:ext cx="2952328"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etin kutusu 1"/>
          <p:cNvSpPr txBox="1"/>
          <p:nvPr/>
        </p:nvSpPr>
        <p:spPr>
          <a:xfrm>
            <a:off x="971600" y="6093296"/>
            <a:ext cx="7848872" cy="369332"/>
          </a:xfrm>
          <a:prstGeom prst="rect">
            <a:avLst/>
          </a:prstGeom>
          <a:noFill/>
        </p:spPr>
        <p:txBody>
          <a:bodyPr wrap="square" rtlCol="0">
            <a:spAutoFit/>
          </a:bodyPr>
          <a:lstStyle/>
          <a:p>
            <a:r>
              <a:rPr lang="tr-TR" b="1" dirty="0" smtClean="0">
                <a:latin typeface="Corbel" pitchFamily="34" charset="0"/>
              </a:rPr>
              <a:t>ARDEB Projelerinde yer alınması halinde 6.000 TL ye kadar burs alınabilir.</a:t>
            </a:r>
            <a:endParaRPr lang="tr-TR" b="1" dirty="0">
              <a:latin typeface="Corbel" pitchFamily="34" charset="0"/>
            </a:endParaRPr>
          </a:p>
        </p:txBody>
      </p:sp>
      <p:pic>
        <p:nvPicPr>
          <p:cNvPr id="8" name="Resim 7"/>
          <p:cNvPicPr>
            <a:picLocks noChangeAspect="1"/>
          </p:cNvPicPr>
          <p:nvPr/>
        </p:nvPicPr>
        <p:blipFill rotWithShape="1">
          <a:blip r:embed="rId8"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3524968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44624"/>
            <a:ext cx="7776864" cy="706090"/>
          </a:xfrm>
        </p:spPr>
        <p:txBody>
          <a:bodyPr>
            <a:normAutofit/>
          </a:bodyPr>
          <a:lstStyle/>
          <a:p>
            <a:r>
              <a:rPr lang="tr-TR" sz="2800" dirty="0" smtClean="0">
                <a:latin typeface="Arial" panose="020B0604020202020204" pitchFamily="34" charset="0"/>
                <a:cs typeface="Arial" panose="020B0604020202020204" pitchFamily="34" charset="0"/>
              </a:rPr>
              <a:t>Misyon-Vizyon</a:t>
            </a:r>
            <a:endParaRPr lang="tr-TR" sz="2800" dirty="0">
              <a:latin typeface="Arial" panose="020B0604020202020204" pitchFamily="34" charset="0"/>
              <a:cs typeface="Arial" panose="020B0604020202020204" pitchFamily="34" charset="0"/>
            </a:endParaRPr>
          </a:p>
        </p:txBody>
      </p:sp>
      <p:sp>
        <p:nvSpPr>
          <p:cNvPr id="4" name="İçerik Yer Tutucusu 2"/>
          <p:cNvSpPr>
            <a:spLocks noGrp="1"/>
          </p:cNvSpPr>
          <p:nvPr>
            <p:ph idx="1"/>
          </p:nvPr>
        </p:nvSpPr>
        <p:spPr>
          <a:xfrm>
            <a:off x="714400" y="1052736"/>
            <a:ext cx="7715200" cy="5073427"/>
          </a:xfrm>
          <a:ln>
            <a:solidFill>
              <a:schemeClr val="accent2"/>
            </a:solidFill>
          </a:ln>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lvl="0">
              <a:spcAft>
                <a:spcPts val="1200"/>
              </a:spcAft>
            </a:pPr>
            <a:r>
              <a:rPr lang="tr-TR" dirty="0" smtClean="0"/>
              <a:t>Misyon</a:t>
            </a:r>
          </a:p>
          <a:p>
            <a:pPr marL="0" indent="0">
              <a:spcAft>
                <a:spcPts val="1200"/>
              </a:spcAft>
              <a:buNone/>
            </a:pPr>
            <a:r>
              <a:rPr lang="tr-TR" dirty="0" smtClean="0"/>
              <a:t>Türkiye’nin </a:t>
            </a:r>
            <a:r>
              <a:rPr lang="tr-TR" dirty="0"/>
              <a:t>ihtiyacı olan alanlarda bilim insanı yetişmesini yarışma, burs ve eğitim programları aracılığı ile yönlendirmek ve teşvik etmek, bilim insanlarına destek vermek, toplumda bilim ve teknoloji kültürünün oluşmasına yardımcı olmak</a:t>
            </a:r>
            <a:r>
              <a:rPr lang="tr-TR" dirty="0" smtClean="0"/>
              <a:t>.</a:t>
            </a:r>
            <a:endParaRPr lang="tr-TR" dirty="0"/>
          </a:p>
          <a:p>
            <a:pPr lvl="0">
              <a:spcAft>
                <a:spcPts val="1200"/>
              </a:spcAft>
            </a:pPr>
            <a:r>
              <a:rPr lang="tr-TR" dirty="0" smtClean="0"/>
              <a:t>Vizyon</a:t>
            </a:r>
          </a:p>
          <a:p>
            <a:pPr marL="0" indent="0">
              <a:spcAft>
                <a:spcPts val="1200"/>
              </a:spcAft>
              <a:buNone/>
            </a:pPr>
            <a:r>
              <a:rPr lang="tr-TR" dirty="0" smtClean="0"/>
              <a:t>Bilim </a:t>
            </a:r>
            <a:r>
              <a:rPr lang="tr-TR" dirty="0"/>
              <a:t>dünyasına girmek isteyenlerin ve bilim için destek arayanların aklına gelen ilk yer olmak</a:t>
            </a:r>
            <a:r>
              <a:rPr lang="tr-TR" dirty="0" smtClean="0"/>
              <a:t>.</a:t>
            </a:r>
            <a:endParaRPr lang="tr-TR" dirty="0"/>
          </a:p>
          <a:p>
            <a:pPr marL="0" lvl="0" indent="0">
              <a:spcAft>
                <a:spcPts val="1200"/>
              </a:spcAft>
              <a:buNone/>
            </a:pPr>
            <a:r>
              <a:rPr lang="tr-TR" dirty="0"/>
              <a:t/>
            </a:r>
            <a:br>
              <a:rPr lang="tr-TR" dirty="0"/>
            </a:br>
            <a:endParaRPr lang="tr-TR" dirty="0"/>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3150370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Tablo"/>
          <p:cNvGraphicFramePr>
            <a:graphicFrameLocks noGrp="1"/>
          </p:cNvGraphicFramePr>
          <p:nvPr>
            <p:extLst/>
          </p:nvPr>
        </p:nvGraphicFramePr>
        <p:xfrm>
          <a:off x="4211960" y="1412776"/>
          <a:ext cx="4752975" cy="1504230"/>
        </p:xfrm>
        <a:graphic>
          <a:graphicData uri="http://schemas.openxmlformats.org/drawingml/2006/table">
            <a:tbl>
              <a:tblPr firstRow="1" bandRow="1">
                <a:tableStyleId>{0505E3EF-67EA-436B-97B2-0124C06EBD24}</a:tableStyleId>
              </a:tblPr>
              <a:tblGrid>
                <a:gridCol w="1656550">
                  <a:extLst>
                    <a:ext uri="{9D8B030D-6E8A-4147-A177-3AD203B41FA5}">
                      <a16:colId xmlns:a16="http://schemas.microsoft.com/office/drawing/2014/main" xmlns="" val="20000"/>
                    </a:ext>
                  </a:extLst>
                </a:gridCol>
                <a:gridCol w="3096425">
                  <a:extLst>
                    <a:ext uri="{9D8B030D-6E8A-4147-A177-3AD203B41FA5}">
                      <a16:colId xmlns:a16="http://schemas.microsoft.com/office/drawing/2014/main" xmlns="" val="20001"/>
                    </a:ext>
                  </a:extLst>
                </a:gridCol>
              </a:tblGrid>
              <a:tr h="528896">
                <a:tc>
                  <a:txBody>
                    <a:bodyPr/>
                    <a:lstStyle/>
                    <a:p>
                      <a:r>
                        <a:rPr lang="tr-TR" sz="1800" dirty="0" smtClean="0">
                          <a:latin typeface="Arial" pitchFamily="34" charset="0"/>
                          <a:cs typeface="Arial" pitchFamily="34" charset="0"/>
                        </a:rPr>
                        <a:t>Burs Süresi</a:t>
                      </a:r>
                      <a:endParaRPr lang="tr-TR" sz="1800" dirty="0">
                        <a:latin typeface="Arial" pitchFamily="34" charset="0"/>
                        <a:cs typeface="Arial" pitchFamily="34" charset="0"/>
                      </a:endParaRPr>
                    </a:p>
                  </a:txBody>
                  <a:tcPr marL="91442" marR="91442" marT="45707" marB="45707" anchor="ctr"/>
                </a:tc>
                <a:tc>
                  <a:txBody>
                    <a:bodyPr/>
                    <a:lstStyle/>
                    <a:p>
                      <a:r>
                        <a:rPr lang="tr-TR" sz="1800" b="0" dirty="0" smtClean="0">
                          <a:latin typeface="Arial" pitchFamily="34" charset="0"/>
                          <a:cs typeface="Arial" pitchFamily="34" charset="0"/>
                        </a:rPr>
                        <a:t>12 ay</a:t>
                      </a:r>
                      <a:r>
                        <a:rPr lang="tr-TR" sz="1800" b="0" baseline="0" dirty="0" smtClean="0">
                          <a:latin typeface="Arial" pitchFamily="34" charset="0"/>
                          <a:cs typeface="Arial" pitchFamily="34" charset="0"/>
                        </a:rPr>
                        <a:t> (en çok) </a:t>
                      </a:r>
                      <a:endParaRPr lang="tr-TR" sz="1800" b="1" dirty="0">
                        <a:latin typeface="Arial" pitchFamily="34" charset="0"/>
                        <a:cs typeface="Arial" pitchFamily="34" charset="0"/>
                      </a:endParaRPr>
                    </a:p>
                  </a:txBody>
                  <a:tcPr marL="91442" marR="91442" marT="45707" marB="45707" anchor="ctr"/>
                </a:tc>
                <a:extLst>
                  <a:ext uri="{0D108BD9-81ED-4DB2-BD59-A6C34878D82A}">
                    <a16:rowId xmlns:a16="http://schemas.microsoft.com/office/drawing/2014/main" xmlns="" val="10000"/>
                  </a:ext>
                </a:extLst>
              </a:tr>
              <a:tr h="839529">
                <a:tc>
                  <a:txBody>
                    <a:bodyPr/>
                    <a:lstStyle/>
                    <a:p>
                      <a:r>
                        <a:rPr lang="tr-TR" sz="1800" b="1" dirty="0" smtClean="0">
                          <a:latin typeface="Arial" pitchFamily="34" charset="0"/>
                          <a:cs typeface="Arial" pitchFamily="34" charset="0"/>
                        </a:rPr>
                        <a:t>Burs Miktarı</a:t>
                      </a:r>
                    </a:p>
                    <a:p>
                      <a:r>
                        <a:rPr lang="tr-TR" sz="1800" b="1" dirty="0" smtClean="0">
                          <a:latin typeface="Arial" pitchFamily="34" charset="0"/>
                          <a:cs typeface="Arial" pitchFamily="34" charset="0"/>
                        </a:rPr>
                        <a:t>(Maksimum)</a:t>
                      </a:r>
                      <a:endParaRPr lang="tr-TR" sz="1800" b="1" dirty="0">
                        <a:latin typeface="Arial" pitchFamily="34" charset="0"/>
                        <a:cs typeface="Arial" pitchFamily="34" charset="0"/>
                      </a:endParaRPr>
                    </a:p>
                  </a:txBody>
                  <a:tcPr marL="91442" marR="91442" marT="45707" marB="45707" anchor="ctr"/>
                </a:tc>
                <a:tc>
                  <a:txBody>
                    <a:bodyPr/>
                    <a:lstStyle/>
                    <a:p>
                      <a:r>
                        <a:rPr lang="tr-TR" sz="2000" b="1" kern="1200" baseline="0" dirty="0" smtClean="0">
                          <a:solidFill>
                            <a:srgbClr val="002060"/>
                          </a:solidFill>
                          <a:latin typeface="Arial" pitchFamily="34" charset="0"/>
                          <a:ea typeface="+mn-ea"/>
                          <a:cs typeface="Arial" pitchFamily="34" charset="0"/>
                        </a:rPr>
                        <a:t>2.600 $/ay </a:t>
                      </a:r>
                      <a:r>
                        <a:rPr lang="tr-TR" sz="1800" b="0" kern="1200" dirty="0" smtClean="0">
                          <a:solidFill>
                            <a:schemeClr val="dk1"/>
                          </a:solidFill>
                          <a:latin typeface="Arial" pitchFamily="34" charset="0"/>
                          <a:ea typeface="+mn-ea"/>
                          <a:cs typeface="Arial" pitchFamily="34" charset="0"/>
                        </a:rPr>
                        <a:t>(Amerika)</a:t>
                      </a:r>
                    </a:p>
                    <a:p>
                      <a:r>
                        <a:rPr lang="tr-TR" sz="2000" b="1" kern="1200" baseline="0" dirty="0" smtClean="0">
                          <a:solidFill>
                            <a:srgbClr val="002060"/>
                          </a:solidFill>
                          <a:latin typeface="Arial" pitchFamily="34" charset="0"/>
                          <a:ea typeface="+mn-ea"/>
                          <a:cs typeface="Arial" pitchFamily="34" charset="0"/>
                        </a:rPr>
                        <a:t>2.350 €/ay </a:t>
                      </a:r>
                      <a:r>
                        <a:rPr lang="tr-TR" sz="1800" b="0" kern="1200" dirty="0" smtClean="0">
                          <a:solidFill>
                            <a:schemeClr val="dk1"/>
                          </a:solidFill>
                          <a:latin typeface="Arial" pitchFamily="34" charset="0"/>
                          <a:ea typeface="+mn-ea"/>
                          <a:cs typeface="Arial" pitchFamily="34" charset="0"/>
                        </a:rPr>
                        <a:t>(Avrupa)</a:t>
                      </a:r>
                    </a:p>
                    <a:p>
                      <a:r>
                        <a:rPr lang="tr-TR" sz="1800" b="0" kern="1200" dirty="0" smtClean="0">
                          <a:solidFill>
                            <a:schemeClr val="dk1"/>
                          </a:solidFill>
                          <a:latin typeface="Arial" pitchFamily="34" charset="0"/>
                          <a:ea typeface="+mn-ea"/>
                          <a:cs typeface="Arial" pitchFamily="34" charset="0"/>
                        </a:rPr>
                        <a:t>Yol Desteği (Eş dahil)</a:t>
                      </a:r>
                      <a:endParaRPr lang="tr-TR" sz="1800" b="0" kern="1200" dirty="0">
                        <a:solidFill>
                          <a:schemeClr val="dk1"/>
                        </a:solidFill>
                        <a:latin typeface="Arial" pitchFamily="34" charset="0"/>
                        <a:ea typeface="+mn-ea"/>
                        <a:cs typeface="Arial" pitchFamily="34" charset="0"/>
                      </a:endParaRPr>
                    </a:p>
                  </a:txBody>
                  <a:tcPr marL="91442" marR="91442" marT="45707" marB="45707" anchor="ctr"/>
                </a:tc>
                <a:extLst>
                  <a:ext uri="{0D108BD9-81ED-4DB2-BD59-A6C34878D82A}">
                    <a16:rowId xmlns:a16="http://schemas.microsoft.com/office/drawing/2014/main" xmlns="" val="10001"/>
                  </a:ext>
                </a:extLst>
              </a:tr>
            </a:tbl>
          </a:graphicData>
        </a:graphic>
      </p:graphicFrame>
      <p:sp>
        <p:nvSpPr>
          <p:cNvPr id="10" name="1 Başlık"/>
          <p:cNvSpPr>
            <a:spLocks noGrp="1"/>
          </p:cNvSpPr>
          <p:nvPr>
            <p:ph type="title"/>
          </p:nvPr>
        </p:nvSpPr>
        <p:spPr>
          <a:xfrm>
            <a:off x="0" y="0"/>
            <a:ext cx="8243888" cy="706438"/>
          </a:xfrm>
        </p:spPr>
        <p:txBody>
          <a:bodyPr>
            <a:noAutofit/>
          </a:bodyPr>
          <a:lstStyle/>
          <a:p>
            <a:pPr>
              <a:defRPr/>
            </a:pPr>
            <a:r>
              <a:rPr lang="tr-TR" sz="2100" dirty="0">
                <a:latin typeface="Arial" panose="020B0604020202020204" pitchFamily="34" charset="0"/>
                <a:cs typeface="Arial" panose="020B0604020202020204" pitchFamily="34" charset="0"/>
              </a:rPr>
              <a:t>2219 Yurt Dışı Doktora Sonrası Araştırma Burs Programı</a:t>
            </a:r>
          </a:p>
        </p:txBody>
      </p:sp>
      <p:graphicFrame>
        <p:nvGraphicFramePr>
          <p:cNvPr id="16" name="24 Tablo"/>
          <p:cNvGraphicFramePr>
            <a:graphicFrameLocks noGrp="1"/>
          </p:cNvGraphicFramePr>
          <p:nvPr>
            <p:extLst>
              <p:ext uri="{D42A27DB-BD31-4B8C-83A1-F6EECF244321}">
                <p14:modId xmlns:p14="http://schemas.microsoft.com/office/powerpoint/2010/main" val="3484793293"/>
              </p:ext>
            </p:extLst>
          </p:nvPr>
        </p:nvGraphicFramePr>
        <p:xfrm>
          <a:off x="4211960" y="3356992"/>
          <a:ext cx="4752975" cy="1943175"/>
        </p:xfrm>
        <a:graphic>
          <a:graphicData uri="http://schemas.openxmlformats.org/drawingml/2006/table">
            <a:tbl>
              <a:tblPr firstRow="1" bandRow="1">
                <a:tableStyleId>{C4B1156A-380E-4F78-BDF5-A606A8083BF9}</a:tableStyleId>
              </a:tblPr>
              <a:tblGrid>
                <a:gridCol w="2304473">
                  <a:extLst>
                    <a:ext uri="{9D8B030D-6E8A-4147-A177-3AD203B41FA5}">
                      <a16:colId xmlns:a16="http://schemas.microsoft.com/office/drawing/2014/main" xmlns="" val="20000"/>
                    </a:ext>
                  </a:extLst>
                </a:gridCol>
                <a:gridCol w="2448502">
                  <a:extLst>
                    <a:ext uri="{9D8B030D-6E8A-4147-A177-3AD203B41FA5}">
                      <a16:colId xmlns:a16="http://schemas.microsoft.com/office/drawing/2014/main" xmlns="" val="20001"/>
                    </a:ext>
                  </a:extLst>
                </a:gridCol>
              </a:tblGrid>
              <a:tr h="647725">
                <a:tc>
                  <a:txBody>
                    <a:bodyPr/>
                    <a:lstStyle/>
                    <a:p>
                      <a:r>
                        <a:rPr lang="tr-TR" sz="1800" dirty="0" smtClean="0">
                          <a:latin typeface="Arial" pitchFamily="34" charset="0"/>
                          <a:cs typeface="Arial" pitchFamily="34" charset="0"/>
                        </a:rPr>
                        <a:t>Başvuru Dönemleri</a:t>
                      </a:r>
                      <a:endParaRPr lang="tr-TR" sz="1800" dirty="0">
                        <a:latin typeface="Arial" pitchFamily="34" charset="0"/>
                        <a:cs typeface="Arial" pitchFamily="34" charset="0"/>
                      </a:endParaRPr>
                    </a:p>
                  </a:txBody>
                  <a:tcPr marL="91449" marR="91449" marT="45696" marB="45696" anchor="ctr"/>
                </a:tc>
                <a:tc>
                  <a:txBody>
                    <a:bodyPr/>
                    <a:lstStyle/>
                    <a:p>
                      <a:r>
                        <a:rPr lang="tr-TR" sz="1800" b="0" dirty="0" smtClean="0">
                          <a:latin typeface="Arial" pitchFamily="34" charset="0"/>
                          <a:cs typeface="Arial" pitchFamily="34" charset="0"/>
                        </a:rPr>
                        <a:t>2 dönem </a:t>
                      </a:r>
                    </a:p>
                  </a:txBody>
                  <a:tcPr marL="91449" marR="91449" marT="45696" marB="45696" anchor="ctr"/>
                </a:tc>
                <a:extLst>
                  <a:ext uri="{0D108BD9-81ED-4DB2-BD59-A6C34878D82A}">
                    <a16:rowId xmlns:a16="http://schemas.microsoft.com/office/drawing/2014/main" xmlns="" val="10000"/>
                  </a:ext>
                </a:extLst>
              </a:tr>
              <a:tr h="647725">
                <a:tc>
                  <a:txBody>
                    <a:bodyPr/>
                    <a:lstStyle/>
                    <a:p>
                      <a:r>
                        <a:rPr lang="tr-TR" sz="1800" b="1" dirty="0" smtClean="0">
                          <a:latin typeface="Arial" pitchFamily="34" charset="0"/>
                          <a:cs typeface="Arial" pitchFamily="34" charset="0"/>
                        </a:rPr>
                        <a:t>2018 Yılı (1.dönem)</a:t>
                      </a:r>
                      <a:endParaRPr lang="tr-TR" sz="1800" b="1" dirty="0">
                        <a:latin typeface="Arial" pitchFamily="34" charset="0"/>
                        <a:cs typeface="Arial" pitchFamily="34" charset="0"/>
                      </a:endParaRPr>
                    </a:p>
                  </a:txBody>
                  <a:tcPr marL="91449" marR="91449" marT="45696" marB="45696" anchor="ctr"/>
                </a:tc>
                <a:tc>
                  <a:txBody>
                    <a:bodyPr/>
                    <a:lstStyle/>
                    <a:p>
                      <a:r>
                        <a:rPr lang="tr-TR" sz="1800" b="0" dirty="0" smtClean="0">
                          <a:latin typeface="Arial" pitchFamily="34" charset="0"/>
                          <a:cs typeface="Arial" pitchFamily="34" charset="0"/>
                        </a:rPr>
                        <a:t>26 Şubat-23</a:t>
                      </a:r>
                      <a:r>
                        <a:rPr lang="tr-TR" sz="1800" b="0" baseline="0" dirty="0" smtClean="0">
                          <a:latin typeface="Arial" pitchFamily="34" charset="0"/>
                          <a:cs typeface="Arial" pitchFamily="34" charset="0"/>
                        </a:rPr>
                        <a:t> Mart</a:t>
                      </a:r>
                      <a:endParaRPr lang="tr-TR" sz="1800" b="0" dirty="0" smtClean="0">
                        <a:latin typeface="Arial" pitchFamily="34" charset="0"/>
                        <a:cs typeface="Arial" pitchFamily="34" charset="0"/>
                      </a:endParaRPr>
                    </a:p>
                  </a:txBody>
                  <a:tcPr marL="91449" marR="91449" marT="45696" marB="45696" anchor="ctr"/>
                </a:tc>
                <a:extLst>
                  <a:ext uri="{0D108BD9-81ED-4DB2-BD59-A6C34878D82A}">
                    <a16:rowId xmlns:a16="http://schemas.microsoft.com/office/drawing/2014/main" xmlns="" val="10001"/>
                  </a:ext>
                </a:extLst>
              </a:tr>
              <a:tr h="647725">
                <a:tc>
                  <a:txBody>
                    <a:bodyPr/>
                    <a:lstStyle/>
                    <a:p>
                      <a:r>
                        <a:rPr lang="tr-TR" sz="1800" b="1" dirty="0" smtClean="0">
                          <a:latin typeface="Arial" pitchFamily="34" charset="0"/>
                          <a:cs typeface="Arial" pitchFamily="34" charset="0"/>
                        </a:rPr>
                        <a:t>2018</a:t>
                      </a:r>
                      <a:r>
                        <a:rPr lang="tr-TR" sz="1800" b="1" baseline="0" dirty="0" smtClean="0">
                          <a:latin typeface="Arial" pitchFamily="34" charset="0"/>
                          <a:cs typeface="Arial" pitchFamily="34" charset="0"/>
                        </a:rPr>
                        <a:t> Yılı (2.dönem)</a:t>
                      </a:r>
                      <a:endParaRPr lang="tr-TR" sz="1800" b="1" dirty="0">
                        <a:latin typeface="Arial" pitchFamily="34" charset="0"/>
                        <a:cs typeface="Arial" pitchFamily="34" charset="0"/>
                      </a:endParaRPr>
                    </a:p>
                  </a:txBody>
                  <a:tcPr marL="91449" marR="91449" marT="45696" marB="45696" anchor="ctr"/>
                </a:tc>
                <a:tc>
                  <a:txBody>
                    <a:bodyPr/>
                    <a:lstStyle/>
                    <a:p>
                      <a:r>
                        <a:rPr lang="tr-TR" sz="1800" b="0" dirty="0" smtClean="0">
                          <a:latin typeface="Arial" pitchFamily="34" charset="0"/>
                          <a:cs typeface="Arial" pitchFamily="34" charset="0"/>
                        </a:rPr>
                        <a:t>20 Kasım-26</a:t>
                      </a:r>
                      <a:r>
                        <a:rPr lang="tr-TR" sz="1800" b="0" baseline="0" dirty="0" smtClean="0">
                          <a:latin typeface="Arial" pitchFamily="34" charset="0"/>
                          <a:cs typeface="Arial" pitchFamily="34" charset="0"/>
                        </a:rPr>
                        <a:t> Aralık</a:t>
                      </a:r>
                      <a:endParaRPr lang="tr-TR" sz="1800" b="0" dirty="0" smtClean="0">
                        <a:latin typeface="Arial" pitchFamily="34" charset="0"/>
                        <a:cs typeface="Arial" pitchFamily="34" charset="0"/>
                      </a:endParaRPr>
                    </a:p>
                  </a:txBody>
                  <a:tcPr marL="91449" marR="91449" marT="45696" marB="45696" anchor="ctr"/>
                </a:tc>
                <a:extLst>
                  <a:ext uri="{0D108BD9-81ED-4DB2-BD59-A6C34878D82A}">
                    <a16:rowId xmlns:a16="http://schemas.microsoft.com/office/drawing/2014/main" xmlns="" val="10002"/>
                  </a:ext>
                </a:extLst>
              </a:tr>
            </a:tbl>
          </a:graphicData>
        </a:graphic>
      </p:graphicFrame>
      <p:graphicFrame>
        <p:nvGraphicFramePr>
          <p:cNvPr id="12" name="Diyagram 11"/>
          <p:cNvGraphicFramePr/>
          <p:nvPr>
            <p:extLst/>
          </p:nvPr>
        </p:nvGraphicFramePr>
        <p:xfrm>
          <a:off x="467544" y="1124744"/>
          <a:ext cx="324036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Resim 6"/>
          <p:cNvPicPr>
            <a:picLocks noChangeAspect="1"/>
          </p:cNvPicPr>
          <p:nvPr/>
        </p:nvPicPr>
        <p:blipFill rotWithShape="1">
          <a:blip r:embed="rId7"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
        <p:nvSpPr>
          <p:cNvPr id="8" name="Akış Çizelgesi: Delikli Teyp 7"/>
          <p:cNvSpPr/>
          <p:nvPr/>
        </p:nvSpPr>
        <p:spPr>
          <a:xfrm>
            <a:off x="498484" y="5157192"/>
            <a:ext cx="3569460" cy="1297185"/>
          </a:xfrm>
          <a:prstGeom prst="flowChartPunchedTape">
            <a:avLst/>
          </a:prstGeom>
          <a:solidFill>
            <a:srgbClr val="00B05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sz="1600" b="1" dirty="0" smtClean="0">
                <a:solidFill>
                  <a:schemeClr val="bg1"/>
                </a:solidFill>
                <a:latin typeface="Times New Roman" panose="02020603050405020304" pitchFamily="18" charset="0"/>
                <a:cs typeface="Times New Roman" panose="02020603050405020304" pitchFamily="18" charset="0"/>
              </a:rPr>
              <a:t>3’er aylık dönemler itibariyle uzatmaya da izin verecek şekilde izin yazıları kabul edilir</a:t>
            </a:r>
            <a:r>
              <a:rPr lang="tr-TR" sz="1600" b="1" dirty="0" smtClean="0">
                <a:solidFill>
                  <a:schemeClr val="bg1"/>
                </a:solidFill>
                <a:latin typeface="Futura Bk BT" pitchFamily="34" charset="0"/>
              </a:rPr>
              <a:t>.</a:t>
            </a:r>
            <a:endParaRPr lang="tr-TR" sz="1600" b="1" u="none" kern="1200" dirty="0" smtClean="0">
              <a:solidFill>
                <a:schemeClr val="bg1"/>
              </a:solidFill>
              <a:latin typeface="Futura Bk BT" pitchFamily="34" charset="0"/>
            </a:endParaRPr>
          </a:p>
        </p:txBody>
      </p:sp>
    </p:spTree>
    <p:extLst>
      <p:ext uri="{BB962C8B-B14F-4D97-AF65-F5344CB8AC3E}">
        <p14:creationId xmlns:p14="http://schemas.microsoft.com/office/powerpoint/2010/main" val="4176894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1 Başlık"/>
          <p:cNvSpPr>
            <a:spLocks noGrp="1"/>
          </p:cNvSpPr>
          <p:nvPr>
            <p:ph type="title"/>
          </p:nvPr>
        </p:nvSpPr>
        <p:spPr>
          <a:xfrm>
            <a:off x="107504" y="0"/>
            <a:ext cx="8064946" cy="706438"/>
          </a:xfrm>
        </p:spPr>
        <p:txBody>
          <a:bodyPr>
            <a:normAutofit fontScale="90000"/>
          </a:bodyPr>
          <a:lstStyle/>
          <a:p>
            <a:pPr>
              <a:defRPr/>
            </a:pPr>
            <a:r>
              <a:rPr lang="tr-TR" sz="2300" dirty="0" smtClean="0">
                <a:latin typeface="Arial" pitchFamily="34" charset="0"/>
                <a:cs typeface="Arial" pitchFamily="34" charset="0"/>
              </a:rPr>
              <a:t>Bilim İnsanlarının Yurt Dışından Türkiye’ye Gelmelerine Yönelik Destekler</a:t>
            </a:r>
          </a:p>
        </p:txBody>
      </p:sp>
      <p:graphicFrame>
        <p:nvGraphicFramePr>
          <p:cNvPr id="7" name="6 Diyagram"/>
          <p:cNvGraphicFramePr/>
          <p:nvPr>
            <p:extLst>
              <p:ext uri="{D42A27DB-BD31-4B8C-83A1-F6EECF244321}">
                <p14:modId xmlns:p14="http://schemas.microsoft.com/office/powerpoint/2010/main" val="155282971"/>
              </p:ext>
            </p:extLst>
          </p:nvPr>
        </p:nvGraphicFramePr>
        <p:xfrm>
          <a:off x="251520" y="980728"/>
          <a:ext cx="878497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rotWithShape="1">
          <a:blip r:embed="rId7"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1192037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0" y="0"/>
            <a:ext cx="8243888" cy="706438"/>
          </a:xfrm>
        </p:spPr>
        <p:txBody>
          <a:bodyPr>
            <a:noAutofit/>
          </a:bodyPr>
          <a:lstStyle/>
          <a:p>
            <a:pPr>
              <a:defRPr/>
            </a:pPr>
            <a:r>
              <a:rPr lang="tr-TR" sz="2100" dirty="0">
                <a:latin typeface="Arial" panose="020B0604020202020204" pitchFamily="34" charset="0"/>
                <a:cs typeface="Arial" panose="020B0604020202020204" pitchFamily="34" charset="0"/>
              </a:rPr>
              <a:t>2216 Uluslararası Araştırmacılar İçin Araştırma </a:t>
            </a:r>
            <a:r>
              <a:rPr lang="tr-TR" sz="2100" dirty="0" smtClean="0">
                <a:latin typeface="Arial" panose="020B0604020202020204" pitchFamily="34" charset="0"/>
                <a:cs typeface="Arial" panose="020B0604020202020204" pitchFamily="34" charset="0"/>
              </a:rPr>
              <a:t/>
            </a:r>
            <a:br>
              <a:rPr lang="tr-TR" sz="2100" dirty="0" smtClean="0">
                <a:latin typeface="Arial" panose="020B0604020202020204" pitchFamily="34" charset="0"/>
                <a:cs typeface="Arial" panose="020B0604020202020204" pitchFamily="34" charset="0"/>
              </a:rPr>
            </a:br>
            <a:r>
              <a:rPr lang="tr-TR" sz="2100" dirty="0" smtClean="0">
                <a:latin typeface="Arial" panose="020B0604020202020204" pitchFamily="34" charset="0"/>
                <a:cs typeface="Arial" panose="020B0604020202020204" pitchFamily="34" charset="0"/>
              </a:rPr>
              <a:t>Burs </a:t>
            </a:r>
            <a:r>
              <a:rPr lang="tr-TR" sz="2100" dirty="0">
                <a:latin typeface="Arial" panose="020B0604020202020204" pitchFamily="34" charset="0"/>
                <a:cs typeface="Arial" panose="020B0604020202020204" pitchFamily="34" charset="0"/>
              </a:rPr>
              <a:t>Programı</a:t>
            </a:r>
          </a:p>
        </p:txBody>
      </p:sp>
      <p:sp>
        <p:nvSpPr>
          <p:cNvPr id="9" name="8 Metin kutusu"/>
          <p:cNvSpPr txBox="1"/>
          <p:nvPr/>
        </p:nvSpPr>
        <p:spPr>
          <a:xfrm>
            <a:off x="251520" y="1773977"/>
            <a:ext cx="3240360"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cs typeface="Arial" pitchFamily="34" charset="0"/>
              </a:rPr>
              <a:t>Kimler Başvurabilir</a:t>
            </a:r>
          </a:p>
        </p:txBody>
      </p:sp>
      <p:graphicFrame>
        <p:nvGraphicFramePr>
          <p:cNvPr id="12" name="24 Tablo"/>
          <p:cNvGraphicFramePr>
            <a:graphicFrameLocks noGrp="1"/>
          </p:cNvGraphicFramePr>
          <p:nvPr>
            <p:extLst>
              <p:ext uri="{D42A27DB-BD31-4B8C-83A1-F6EECF244321}">
                <p14:modId xmlns:p14="http://schemas.microsoft.com/office/powerpoint/2010/main" val="7423046"/>
              </p:ext>
            </p:extLst>
          </p:nvPr>
        </p:nvGraphicFramePr>
        <p:xfrm>
          <a:off x="4211960" y="3717032"/>
          <a:ext cx="4752975" cy="1861202"/>
        </p:xfrm>
        <a:graphic>
          <a:graphicData uri="http://schemas.openxmlformats.org/drawingml/2006/table">
            <a:tbl>
              <a:tblPr firstRow="1" bandRow="1">
                <a:tableStyleId>{C4B1156A-380E-4F78-BDF5-A606A8083BF9}</a:tableStyleId>
              </a:tblPr>
              <a:tblGrid>
                <a:gridCol w="2304473">
                  <a:extLst>
                    <a:ext uri="{9D8B030D-6E8A-4147-A177-3AD203B41FA5}">
                      <a16:colId xmlns:a16="http://schemas.microsoft.com/office/drawing/2014/main" xmlns="" val="20000"/>
                    </a:ext>
                  </a:extLst>
                </a:gridCol>
                <a:gridCol w="2448502">
                  <a:extLst>
                    <a:ext uri="{9D8B030D-6E8A-4147-A177-3AD203B41FA5}">
                      <a16:colId xmlns:a16="http://schemas.microsoft.com/office/drawing/2014/main" xmlns="" val="20001"/>
                    </a:ext>
                  </a:extLst>
                </a:gridCol>
              </a:tblGrid>
              <a:tr h="792088">
                <a:tc>
                  <a:txBody>
                    <a:bodyPr/>
                    <a:lstStyle/>
                    <a:p>
                      <a:r>
                        <a:rPr lang="tr-TR" sz="1800" dirty="0" smtClean="0">
                          <a:latin typeface="Arial" pitchFamily="34" charset="0"/>
                          <a:cs typeface="Arial" pitchFamily="34" charset="0"/>
                        </a:rPr>
                        <a:t>Başvuru Dönemleri</a:t>
                      </a:r>
                      <a:endParaRPr lang="tr-TR" sz="1800" dirty="0">
                        <a:latin typeface="Arial" pitchFamily="34" charset="0"/>
                        <a:cs typeface="Arial" pitchFamily="34" charset="0"/>
                      </a:endParaRPr>
                    </a:p>
                  </a:txBody>
                  <a:tcPr marL="91449" marR="91449" marT="45717" marB="45717" anchor="ctr"/>
                </a:tc>
                <a:tc>
                  <a:txBody>
                    <a:bodyPr/>
                    <a:lstStyle/>
                    <a:p>
                      <a:r>
                        <a:rPr lang="tr-TR" sz="1800" b="0" dirty="0" smtClean="0">
                          <a:latin typeface="Arial" pitchFamily="34" charset="0"/>
                          <a:cs typeface="Arial" pitchFamily="34" charset="0"/>
                        </a:rPr>
                        <a:t>2 dönem </a:t>
                      </a:r>
                    </a:p>
                  </a:txBody>
                  <a:tcPr marL="91449" marR="91449" marT="45717" marB="45717" anchor="ctr"/>
                </a:tc>
                <a:extLst>
                  <a:ext uri="{0D108BD9-81ED-4DB2-BD59-A6C34878D82A}">
                    <a16:rowId xmlns:a16="http://schemas.microsoft.com/office/drawing/2014/main" xmlns="" val="10000"/>
                  </a:ext>
                </a:extLst>
              </a:tr>
              <a:tr h="534557">
                <a:tc>
                  <a:txBody>
                    <a:bodyPr/>
                    <a:lstStyle/>
                    <a:p>
                      <a:pPr algn="l"/>
                      <a:r>
                        <a:rPr lang="tr-TR" sz="1800" b="1" dirty="0" smtClean="0">
                          <a:latin typeface="Arial" pitchFamily="34" charset="0"/>
                          <a:cs typeface="Arial" pitchFamily="34" charset="0"/>
                        </a:rPr>
                        <a:t>2018 Yılı (1.dönem)</a:t>
                      </a:r>
                      <a:endParaRPr lang="tr-TR" sz="1800" b="1" dirty="0">
                        <a:latin typeface="Arial" pitchFamily="34" charset="0"/>
                        <a:cs typeface="Arial" pitchFamily="34" charset="0"/>
                      </a:endParaRPr>
                    </a:p>
                  </a:txBody>
                  <a:tcPr marL="91449" marR="91449" marT="45717" marB="45717" anchor="ctr"/>
                </a:tc>
                <a:tc>
                  <a:txBody>
                    <a:bodyPr/>
                    <a:lstStyle/>
                    <a:p>
                      <a:r>
                        <a:rPr lang="tr-TR" sz="1800" b="0" dirty="0" smtClean="0">
                          <a:latin typeface="Arial" pitchFamily="34" charset="0"/>
                          <a:cs typeface="Arial" pitchFamily="34" charset="0"/>
                        </a:rPr>
                        <a:t>5 Mart-6 Nisan 2018</a:t>
                      </a:r>
                    </a:p>
                  </a:txBody>
                  <a:tcPr marL="91449" marR="91449" marT="45717" marB="45717" anchor="ctr"/>
                </a:tc>
                <a:extLst>
                  <a:ext uri="{0D108BD9-81ED-4DB2-BD59-A6C34878D82A}">
                    <a16:rowId xmlns:a16="http://schemas.microsoft.com/office/drawing/2014/main" xmlns="" val="10001"/>
                  </a:ext>
                </a:extLst>
              </a:tr>
              <a:tr h="5345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latin typeface="Arial" pitchFamily="34" charset="0"/>
                          <a:cs typeface="Arial" pitchFamily="34" charset="0"/>
                        </a:rPr>
                        <a:t>2018 Yılı (2.dönem)</a:t>
                      </a:r>
                    </a:p>
                  </a:txBody>
                  <a:tcPr marL="91449" marR="91449" marT="45717" marB="45717" anchor="ctr"/>
                </a:tc>
                <a:tc>
                  <a:txBody>
                    <a:bodyPr/>
                    <a:lstStyle/>
                    <a:p>
                      <a:r>
                        <a:rPr lang="tr-TR" sz="1800" b="0" dirty="0" smtClean="0">
                          <a:solidFill>
                            <a:srgbClr val="FF0000"/>
                          </a:solidFill>
                          <a:latin typeface="Arial" pitchFamily="34" charset="0"/>
                          <a:cs typeface="Arial" pitchFamily="34" charset="0"/>
                        </a:rPr>
                        <a:t>3 Eylül-5 Ekim 2018</a:t>
                      </a:r>
                    </a:p>
                  </a:txBody>
                  <a:tcPr marL="91449" marR="91449" marT="45717" marB="45717" anchor="ctr"/>
                </a:tc>
                <a:extLst>
                  <a:ext uri="{0D108BD9-81ED-4DB2-BD59-A6C34878D82A}">
                    <a16:rowId xmlns:a16="http://schemas.microsoft.com/office/drawing/2014/main" xmlns="" val="10002"/>
                  </a:ext>
                </a:extLst>
              </a:tr>
            </a:tbl>
          </a:graphicData>
        </a:graphic>
      </p:graphicFrame>
      <p:graphicFrame>
        <p:nvGraphicFramePr>
          <p:cNvPr id="10" name="9 Tablo"/>
          <p:cNvGraphicFramePr>
            <a:graphicFrameLocks noGrp="1"/>
          </p:cNvGraphicFramePr>
          <p:nvPr>
            <p:extLst>
              <p:ext uri="{D42A27DB-BD31-4B8C-83A1-F6EECF244321}">
                <p14:modId xmlns:p14="http://schemas.microsoft.com/office/powerpoint/2010/main" val="4117000622"/>
              </p:ext>
            </p:extLst>
          </p:nvPr>
        </p:nvGraphicFramePr>
        <p:xfrm>
          <a:off x="4211960" y="1844824"/>
          <a:ext cx="4752975" cy="1383291"/>
        </p:xfrm>
        <a:graphic>
          <a:graphicData uri="http://schemas.openxmlformats.org/drawingml/2006/table">
            <a:tbl>
              <a:tblPr firstRow="1" bandRow="1">
                <a:tableStyleId>{0505E3EF-67EA-436B-97B2-0124C06EBD24}</a:tableStyleId>
              </a:tblPr>
              <a:tblGrid>
                <a:gridCol w="2520280">
                  <a:extLst>
                    <a:ext uri="{9D8B030D-6E8A-4147-A177-3AD203B41FA5}">
                      <a16:colId xmlns:a16="http://schemas.microsoft.com/office/drawing/2014/main" xmlns="" val="20000"/>
                    </a:ext>
                  </a:extLst>
                </a:gridCol>
                <a:gridCol w="2232695">
                  <a:extLst>
                    <a:ext uri="{9D8B030D-6E8A-4147-A177-3AD203B41FA5}">
                      <a16:colId xmlns:a16="http://schemas.microsoft.com/office/drawing/2014/main" xmlns="" val="20001"/>
                    </a:ext>
                  </a:extLst>
                </a:gridCol>
              </a:tblGrid>
              <a:tr h="438461">
                <a:tc>
                  <a:txBody>
                    <a:bodyPr/>
                    <a:lstStyle/>
                    <a:p>
                      <a:r>
                        <a:rPr lang="tr-TR" sz="1800" dirty="0" smtClean="0">
                          <a:latin typeface="Arial" pitchFamily="34" charset="0"/>
                          <a:cs typeface="Arial" pitchFamily="34" charset="0"/>
                        </a:rPr>
                        <a:t>Burs Süresi</a:t>
                      </a:r>
                      <a:endParaRPr lang="tr-TR" sz="1800" dirty="0">
                        <a:latin typeface="Arial" pitchFamily="34" charset="0"/>
                        <a:cs typeface="Arial" pitchFamily="34" charset="0"/>
                      </a:endParaRPr>
                    </a:p>
                  </a:txBody>
                  <a:tcPr marL="91442" marR="91442" marT="45695" marB="45695" anchor="ctr"/>
                </a:tc>
                <a:tc>
                  <a:txBody>
                    <a:bodyPr/>
                    <a:lstStyle/>
                    <a:p>
                      <a:r>
                        <a:rPr lang="tr-TR" sz="1800" b="0" dirty="0" smtClean="0">
                          <a:solidFill>
                            <a:schemeClr val="tx1"/>
                          </a:solidFill>
                          <a:latin typeface="Arial" pitchFamily="34" charset="0"/>
                          <a:cs typeface="Arial" pitchFamily="34" charset="0"/>
                        </a:rPr>
                        <a:t>Maksimum</a:t>
                      </a:r>
                      <a:r>
                        <a:rPr lang="tr-TR" sz="1800" b="0" baseline="0" dirty="0" smtClean="0">
                          <a:solidFill>
                            <a:schemeClr val="tx1"/>
                          </a:solidFill>
                          <a:latin typeface="Arial" pitchFamily="34" charset="0"/>
                          <a:cs typeface="Arial" pitchFamily="34" charset="0"/>
                        </a:rPr>
                        <a:t> 36 ay</a:t>
                      </a:r>
                      <a:endParaRPr lang="tr-TR" sz="1800" b="0" dirty="0">
                        <a:solidFill>
                          <a:schemeClr val="tx1"/>
                        </a:solidFill>
                        <a:latin typeface="Arial" pitchFamily="34" charset="0"/>
                        <a:cs typeface="Arial" pitchFamily="34" charset="0"/>
                      </a:endParaRPr>
                    </a:p>
                  </a:txBody>
                  <a:tcPr marL="91442" marR="91442" marT="45695" marB="45695" anchor="ctr"/>
                </a:tc>
                <a:extLst>
                  <a:ext uri="{0D108BD9-81ED-4DB2-BD59-A6C34878D82A}">
                    <a16:rowId xmlns:a16="http://schemas.microsoft.com/office/drawing/2014/main" xmlns="" val="10000"/>
                  </a:ext>
                </a:extLst>
              </a:tr>
              <a:tr h="944827">
                <a:tc>
                  <a:txBody>
                    <a:bodyPr/>
                    <a:lstStyle/>
                    <a:p>
                      <a:r>
                        <a:rPr lang="tr-TR" sz="1800" b="1" dirty="0" smtClean="0">
                          <a:latin typeface="Arial" pitchFamily="34" charset="0"/>
                          <a:cs typeface="Arial" pitchFamily="34" charset="0"/>
                        </a:rPr>
                        <a:t>Burs Miktarı</a:t>
                      </a:r>
                    </a:p>
                  </a:txBody>
                  <a:tcPr marL="91442" marR="91442" marT="45695" marB="45695" anchor="ctr"/>
                </a:tc>
                <a:tc>
                  <a:txBody>
                    <a:bodyPr/>
                    <a:lstStyle/>
                    <a:p>
                      <a:r>
                        <a:rPr lang="tr-TR" sz="2000" b="1" kern="1200" baseline="0" dirty="0" smtClean="0">
                          <a:solidFill>
                            <a:srgbClr val="002060"/>
                          </a:solidFill>
                          <a:latin typeface="Arial" pitchFamily="34" charset="0"/>
                          <a:ea typeface="+mn-ea"/>
                          <a:cs typeface="Arial" pitchFamily="34" charset="0"/>
                        </a:rPr>
                        <a:t>4.500 TL </a:t>
                      </a:r>
                    </a:p>
                    <a:p>
                      <a:r>
                        <a:rPr lang="tr-TR" sz="1800" dirty="0" smtClean="0">
                          <a:latin typeface="Arial" pitchFamily="34" charset="0"/>
                          <a:cs typeface="Arial" pitchFamily="34" charset="0"/>
                        </a:rPr>
                        <a:t>Yol Desteği</a:t>
                      </a:r>
                    </a:p>
                    <a:p>
                      <a:r>
                        <a:rPr lang="tr-TR" sz="1800" dirty="0" smtClean="0">
                          <a:latin typeface="Arial" pitchFamily="34" charset="0"/>
                          <a:cs typeface="Arial" pitchFamily="34" charset="0"/>
                        </a:rPr>
                        <a:t>Sağlık Sigortası</a:t>
                      </a:r>
                    </a:p>
                  </a:txBody>
                  <a:tcPr marL="91442" marR="91442" marT="45695" marB="45695" anchor="ctr"/>
                </a:tc>
                <a:extLst>
                  <a:ext uri="{0D108BD9-81ED-4DB2-BD59-A6C34878D82A}">
                    <a16:rowId xmlns:a16="http://schemas.microsoft.com/office/drawing/2014/main" xmlns="" val="10001"/>
                  </a:ext>
                </a:extLst>
              </a:tr>
            </a:tbl>
          </a:graphicData>
        </a:graphic>
      </p:graphicFrame>
      <p:graphicFrame>
        <p:nvGraphicFramePr>
          <p:cNvPr id="13" name="12 Diyagram"/>
          <p:cNvGraphicFramePr/>
          <p:nvPr>
            <p:extLst/>
          </p:nvPr>
        </p:nvGraphicFramePr>
        <p:xfrm>
          <a:off x="251520" y="2276872"/>
          <a:ext cx="3024336"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Diagram 12"/>
          <p:cNvGraphicFramePr/>
          <p:nvPr>
            <p:extLst/>
          </p:nvPr>
        </p:nvGraphicFramePr>
        <p:xfrm>
          <a:off x="179512" y="3573016"/>
          <a:ext cx="3744416" cy="15841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Metin kutusu 1"/>
          <p:cNvSpPr txBox="1"/>
          <p:nvPr/>
        </p:nvSpPr>
        <p:spPr>
          <a:xfrm>
            <a:off x="539552" y="6093296"/>
            <a:ext cx="8424936" cy="369332"/>
          </a:xfrm>
          <a:prstGeom prst="rect">
            <a:avLst/>
          </a:prstGeom>
          <a:noFill/>
        </p:spPr>
        <p:txBody>
          <a:bodyPr wrap="square" rtlCol="0">
            <a:spAutoFit/>
          </a:bodyPr>
          <a:lstStyle/>
          <a:p>
            <a:r>
              <a:rPr lang="tr-TR" b="1" dirty="0" smtClean="0">
                <a:latin typeface="Corbel" pitchFamily="34" charset="0"/>
              </a:rPr>
              <a:t>ARDEB projelerinde yer alınması halinde 6.000 TL ye kadar burs alınabilir.</a:t>
            </a:r>
            <a:endParaRPr lang="tr-TR" b="1" dirty="0">
              <a:latin typeface="Corbel" pitchFamily="34" charset="0"/>
            </a:endParaRPr>
          </a:p>
        </p:txBody>
      </p:sp>
      <p:pic>
        <p:nvPicPr>
          <p:cNvPr id="11" name="Resim 10"/>
          <p:cNvPicPr>
            <a:picLocks noChangeAspect="1"/>
          </p:cNvPicPr>
          <p:nvPr/>
        </p:nvPicPr>
        <p:blipFill rotWithShape="1">
          <a:blip r:embed="rId12"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2848616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0" y="0"/>
            <a:ext cx="8123970" cy="706438"/>
          </a:xfrm>
        </p:spPr>
        <p:txBody>
          <a:bodyPr>
            <a:noAutofit/>
          </a:bodyPr>
          <a:lstStyle/>
          <a:p>
            <a:pPr>
              <a:defRPr/>
            </a:pPr>
            <a:r>
              <a:rPr lang="tr-TR" sz="2100" spc="50" dirty="0" smtClean="0">
                <a:ln w="11430"/>
                <a:effectLst>
                  <a:innerShdw blurRad="63500" dist="50800" dir="13500000">
                    <a:prstClr val="black">
                      <a:alpha val="50000"/>
                    </a:prstClr>
                  </a:innerShdw>
                </a:effectLst>
                <a:latin typeface="Arial" panose="020B0604020202020204" pitchFamily="34" charset="0"/>
                <a:cs typeface="Arial" panose="020B0604020202020204" pitchFamily="34" charset="0"/>
              </a:rPr>
              <a:t/>
            </a:r>
            <a:br>
              <a:rPr lang="tr-TR" sz="2100" spc="50" dirty="0" smtClean="0">
                <a:ln w="11430"/>
                <a:effectLst>
                  <a:innerShdw blurRad="63500" dist="50800" dir="13500000">
                    <a:prstClr val="black">
                      <a:alpha val="50000"/>
                    </a:prstClr>
                  </a:innerShdw>
                </a:effectLst>
                <a:latin typeface="Arial" panose="020B0604020202020204" pitchFamily="34" charset="0"/>
                <a:cs typeface="Arial" panose="020B0604020202020204" pitchFamily="34" charset="0"/>
              </a:rPr>
            </a:br>
            <a:r>
              <a:rPr lang="tr-TR" sz="2100" dirty="0" smtClean="0">
                <a:latin typeface="Arial" panose="020B0604020202020204" pitchFamily="34" charset="0"/>
                <a:cs typeface="Arial" panose="020B0604020202020204" pitchFamily="34" charset="0"/>
              </a:rPr>
              <a:t>2221 Konuk </a:t>
            </a:r>
            <a:r>
              <a:rPr lang="tr-TR" sz="2100" dirty="0">
                <a:latin typeface="Arial" panose="020B0604020202020204" pitchFamily="34" charset="0"/>
                <a:cs typeface="Arial" panose="020B0604020202020204" pitchFamily="34" charset="0"/>
              </a:rPr>
              <a:t>veya Akademik İzinli (</a:t>
            </a:r>
            <a:r>
              <a:rPr lang="tr-TR" sz="2100" dirty="0" err="1">
                <a:latin typeface="Arial" panose="020B0604020202020204" pitchFamily="34" charset="0"/>
                <a:cs typeface="Arial" panose="020B0604020202020204" pitchFamily="34" charset="0"/>
              </a:rPr>
              <a:t>Sabbatical</a:t>
            </a:r>
            <a:r>
              <a:rPr lang="tr-TR" sz="2100" dirty="0">
                <a:latin typeface="Arial" panose="020B0604020202020204" pitchFamily="34" charset="0"/>
                <a:cs typeface="Arial" panose="020B0604020202020204" pitchFamily="34" charset="0"/>
              </a:rPr>
              <a:t>) Bilim İnsanı Destekleme Programı</a:t>
            </a:r>
            <a:br>
              <a:rPr lang="tr-TR" sz="2100" dirty="0">
                <a:latin typeface="Arial" panose="020B0604020202020204" pitchFamily="34" charset="0"/>
                <a:cs typeface="Arial" panose="020B0604020202020204" pitchFamily="34" charset="0"/>
              </a:rPr>
            </a:br>
            <a:endParaRPr lang="sv-SE" sz="2100" dirty="0">
              <a:latin typeface="Arial" panose="020B0604020202020204" pitchFamily="34" charset="0"/>
              <a:cs typeface="Arial" panose="020B0604020202020204" pitchFamily="34" charset="0"/>
            </a:endParaRPr>
          </a:p>
        </p:txBody>
      </p:sp>
      <p:sp>
        <p:nvSpPr>
          <p:cNvPr id="9" name="8 Metin kutusu"/>
          <p:cNvSpPr txBox="1"/>
          <p:nvPr/>
        </p:nvSpPr>
        <p:spPr>
          <a:xfrm>
            <a:off x="301270" y="1114862"/>
            <a:ext cx="3240360"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cs typeface="Arial" pitchFamily="34" charset="0"/>
              </a:rPr>
              <a:t>Kimler Başvurabilir</a:t>
            </a:r>
          </a:p>
        </p:txBody>
      </p:sp>
      <p:graphicFrame>
        <p:nvGraphicFramePr>
          <p:cNvPr id="15" name="14 Tablo"/>
          <p:cNvGraphicFramePr>
            <a:graphicFrameLocks noGrp="1"/>
          </p:cNvGraphicFramePr>
          <p:nvPr>
            <p:extLst/>
          </p:nvPr>
        </p:nvGraphicFramePr>
        <p:xfrm>
          <a:off x="4227717" y="1299369"/>
          <a:ext cx="4752975" cy="1536700"/>
        </p:xfrm>
        <a:graphic>
          <a:graphicData uri="http://schemas.openxmlformats.org/drawingml/2006/table">
            <a:tbl>
              <a:tblPr firstRow="1" bandRow="1">
                <a:tableStyleId>{0505E3EF-67EA-436B-97B2-0124C06EBD24}</a:tableStyleId>
              </a:tblPr>
              <a:tblGrid>
                <a:gridCol w="2016277">
                  <a:extLst>
                    <a:ext uri="{9D8B030D-6E8A-4147-A177-3AD203B41FA5}">
                      <a16:colId xmlns:a16="http://schemas.microsoft.com/office/drawing/2014/main" xmlns="" val="20000"/>
                    </a:ext>
                  </a:extLst>
                </a:gridCol>
                <a:gridCol w="2736698">
                  <a:extLst>
                    <a:ext uri="{9D8B030D-6E8A-4147-A177-3AD203B41FA5}">
                      <a16:colId xmlns:a16="http://schemas.microsoft.com/office/drawing/2014/main" xmlns="" val="20001"/>
                    </a:ext>
                  </a:extLst>
                </a:gridCol>
              </a:tblGrid>
              <a:tr h="430276">
                <a:tc>
                  <a:txBody>
                    <a:bodyPr/>
                    <a:lstStyle/>
                    <a:p>
                      <a:r>
                        <a:rPr lang="tr-TR" sz="1800" dirty="0" smtClean="0">
                          <a:latin typeface="Arial" pitchFamily="34" charset="0"/>
                          <a:cs typeface="Arial" pitchFamily="34" charset="0"/>
                        </a:rPr>
                        <a:t>Destek Süresi</a:t>
                      </a:r>
                      <a:endParaRPr lang="tr-TR" sz="1800" dirty="0">
                        <a:latin typeface="Arial" pitchFamily="34" charset="0"/>
                        <a:cs typeface="Arial" pitchFamily="34" charset="0"/>
                      </a:endParaRPr>
                    </a:p>
                  </a:txBody>
                  <a:tcPr marL="91442" marR="91442" marT="45736" marB="45736" anchor="ctr"/>
                </a:tc>
                <a:tc>
                  <a:txBody>
                    <a:bodyPr/>
                    <a:lstStyle/>
                    <a:p>
                      <a:r>
                        <a:rPr lang="tr-TR" sz="1800" b="0" dirty="0" smtClean="0">
                          <a:latin typeface="Arial" pitchFamily="34" charset="0"/>
                          <a:cs typeface="Arial" pitchFamily="34" charset="0"/>
                        </a:rPr>
                        <a:t>1 hafta -12 ay</a:t>
                      </a:r>
                      <a:endParaRPr lang="tr-TR" sz="1800" b="0" dirty="0">
                        <a:latin typeface="Arial" pitchFamily="34" charset="0"/>
                        <a:cs typeface="Arial" pitchFamily="34" charset="0"/>
                      </a:endParaRPr>
                    </a:p>
                  </a:txBody>
                  <a:tcPr marL="91442" marR="91442" marT="45736" marB="45736" anchor="ctr"/>
                </a:tc>
                <a:extLst>
                  <a:ext uri="{0D108BD9-81ED-4DB2-BD59-A6C34878D82A}">
                    <a16:rowId xmlns:a16="http://schemas.microsoft.com/office/drawing/2014/main" xmlns="" val="10000"/>
                  </a:ext>
                </a:extLst>
              </a:tr>
              <a:tr h="1106424">
                <a:tc>
                  <a:txBody>
                    <a:bodyPr/>
                    <a:lstStyle/>
                    <a:p>
                      <a:r>
                        <a:rPr lang="tr-TR" sz="1800" b="1" dirty="0" smtClean="0">
                          <a:latin typeface="Arial" pitchFamily="34" charset="0"/>
                          <a:cs typeface="Arial" pitchFamily="34" charset="0"/>
                        </a:rPr>
                        <a:t>Burs Miktarı</a:t>
                      </a:r>
                    </a:p>
                  </a:txBody>
                  <a:tcPr marL="91442" marR="91442" marT="45736" marB="45736" anchor="ctr"/>
                </a:tc>
                <a:tc>
                  <a:txBody>
                    <a:bodyPr/>
                    <a:lstStyle/>
                    <a:p>
                      <a:r>
                        <a:rPr lang="tr-TR" sz="2000" b="1" kern="1200" baseline="0" dirty="0" smtClean="0">
                          <a:solidFill>
                            <a:srgbClr val="002060"/>
                          </a:solidFill>
                          <a:latin typeface="Arial" pitchFamily="34" charset="0"/>
                          <a:ea typeface="+mn-ea"/>
                          <a:cs typeface="Arial" pitchFamily="34" charset="0"/>
                        </a:rPr>
                        <a:t>3.500 $ </a:t>
                      </a:r>
                      <a:r>
                        <a:rPr lang="tr-TR" sz="1800" b="0" kern="1200" baseline="0" dirty="0" smtClean="0">
                          <a:solidFill>
                            <a:schemeClr val="dk1"/>
                          </a:solidFill>
                          <a:latin typeface="Arial" pitchFamily="34" charset="0"/>
                          <a:ea typeface="+mn-ea"/>
                          <a:cs typeface="Arial" pitchFamily="34" charset="0"/>
                        </a:rPr>
                        <a:t>(en çok)</a:t>
                      </a:r>
                    </a:p>
                    <a:p>
                      <a:r>
                        <a:rPr lang="tr-TR" sz="1800" dirty="0" smtClean="0">
                          <a:latin typeface="Arial" pitchFamily="34" charset="0"/>
                          <a:cs typeface="Arial" pitchFamily="34" charset="0"/>
                        </a:rPr>
                        <a:t>Yol Desteği</a:t>
                      </a:r>
                    </a:p>
                    <a:p>
                      <a:r>
                        <a:rPr lang="tr-TR" sz="1800" dirty="0" smtClean="0">
                          <a:latin typeface="Arial" pitchFamily="34" charset="0"/>
                          <a:cs typeface="Arial" pitchFamily="34" charset="0"/>
                        </a:rPr>
                        <a:t>Sağlık Sigortası</a:t>
                      </a:r>
                    </a:p>
                  </a:txBody>
                  <a:tcPr marL="91442" marR="91442" marT="45736" marB="45736" anchor="ctr"/>
                </a:tc>
                <a:extLst>
                  <a:ext uri="{0D108BD9-81ED-4DB2-BD59-A6C34878D82A}">
                    <a16:rowId xmlns:a16="http://schemas.microsoft.com/office/drawing/2014/main" xmlns="" val="10001"/>
                  </a:ext>
                </a:extLst>
              </a:tr>
            </a:tbl>
          </a:graphicData>
        </a:graphic>
      </p:graphicFrame>
      <p:graphicFrame>
        <p:nvGraphicFramePr>
          <p:cNvPr id="26" name="25 Diyagram"/>
          <p:cNvGraphicFramePr/>
          <p:nvPr>
            <p:extLst/>
          </p:nvPr>
        </p:nvGraphicFramePr>
        <p:xfrm>
          <a:off x="275370" y="3429000"/>
          <a:ext cx="3312368" cy="2160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7" name="26 Diyagram"/>
          <p:cNvGraphicFramePr/>
          <p:nvPr>
            <p:extLst/>
          </p:nvPr>
        </p:nvGraphicFramePr>
        <p:xfrm>
          <a:off x="275370" y="1793480"/>
          <a:ext cx="3024336" cy="158417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Nesne 10"/>
          <p:cNvGraphicFramePr>
            <a:graphicFrameLocks noChangeAspect="1"/>
          </p:cNvGraphicFramePr>
          <p:nvPr>
            <p:extLst/>
          </p:nvPr>
        </p:nvGraphicFramePr>
        <p:xfrm>
          <a:off x="4213844" y="3334236"/>
          <a:ext cx="4780720" cy="2174744"/>
        </p:xfrm>
        <a:graphic>
          <a:graphicData uri="http://schemas.openxmlformats.org/presentationml/2006/ole">
            <mc:AlternateContent xmlns:mc="http://schemas.openxmlformats.org/markup-compatibility/2006">
              <mc:Choice xmlns:v="urn:schemas-microsoft-com:vml" Requires="v">
                <p:oleObj spid="_x0000_s1124" name="Çalışma Sayfası" r:id="rId14" imgW="5171918" imgH="2581428" progId="Excel.Sheet.12">
                  <p:embed/>
                </p:oleObj>
              </mc:Choice>
              <mc:Fallback>
                <p:oleObj name="Çalışma Sayfası" r:id="rId14" imgW="5171918" imgH="2581428" progId="Excel.Sheet.12">
                  <p:embed/>
                  <p:pic>
                    <p:nvPicPr>
                      <p:cNvPr id="11" name="Nesne 10"/>
                      <p:cNvPicPr/>
                      <p:nvPr/>
                    </p:nvPicPr>
                    <p:blipFill>
                      <a:blip r:embed="rId15"/>
                      <a:stretch>
                        <a:fillRect/>
                      </a:stretch>
                    </p:blipFill>
                    <p:spPr>
                      <a:xfrm>
                        <a:off x="4213844" y="3334236"/>
                        <a:ext cx="4780720" cy="2174744"/>
                      </a:xfrm>
                      <a:prstGeom prst="rect">
                        <a:avLst/>
                      </a:prstGeom>
                    </p:spPr>
                  </p:pic>
                </p:oleObj>
              </mc:Fallback>
            </mc:AlternateContent>
          </a:graphicData>
        </a:graphic>
      </p:graphicFrame>
      <p:pic>
        <p:nvPicPr>
          <p:cNvPr id="10" name="Resim 9"/>
          <p:cNvPicPr>
            <a:picLocks noChangeAspect="1"/>
          </p:cNvPicPr>
          <p:nvPr/>
        </p:nvPicPr>
        <p:blipFill rotWithShape="1">
          <a:blip r:embed="rId16"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592142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2" name="15 Başlık"/>
          <p:cNvSpPr>
            <a:spLocks noGrp="1"/>
          </p:cNvSpPr>
          <p:nvPr>
            <p:ph type="title"/>
          </p:nvPr>
        </p:nvSpPr>
        <p:spPr>
          <a:xfrm>
            <a:off x="35496" y="0"/>
            <a:ext cx="8388424" cy="692696"/>
          </a:xfrm>
        </p:spPr>
        <p:txBody>
          <a:bodyPr>
            <a:noAutofit/>
          </a:bodyPr>
          <a:lstStyle/>
          <a:p>
            <a:pPr>
              <a:defRPr/>
            </a:pPr>
            <a:r>
              <a:rPr lang="tr-TR" sz="2000" dirty="0" smtClean="0">
                <a:latin typeface="Arial" panose="020B0604020202020204" pitchFamily="34" charset="0"/>
                <a:cs typeface="Arial" panose="020B0604020202020204" pitchFamily="34" charset="0"/>
              </a:rPr>
              <a:t>2236 Uluslararası </a:t>
            </a:r>
            <a:r>
              <a:rPr lang="tr-TR" sz="2000" dirty="0">
                <a:latin typeface="Arial" panose="020B0604020202020204" pitchFamily="34" charset="0"/>
                <a:cs typeface="Arial" panose="020B0604020202020204" pitchFamily="34" charset="0"/>
              </a:rPr>
              <a:t>Deneyimli </a:t>
            </a:r>
            <a:r>
              <a:rPr lang="tr-TR" sz="2000" dirty="0" smtClean="0">
                <a:latin typeface="Arial" panose="020B0604020202020204" pitchFamily="34" charset="0"/>
                <a:cs typeface="Arial" panose="020B0604020202020204" pitchFamily="34" charset="0"/>
              </a:rPr>
              <a:t>Araştırmacı Dolaşım Programı </a:t>
            </a:r>
            <a:br>
              <a:rPr lang="tr-TR" sz="2000" dirty="0" smtClean="0">
                <a:latin typeface="Arial" panose="020B0604020202020204" pitchFamily="34" charset="0"/>
                <a:cs typeface="Arial" panose="020B0604020202020204" pitchFamily="34" charset="0"/>
              </a:rPr>
            </a:br>
            <a:r>
              <a:rPr lang="tr-TR" sz="2100" dirty="0" smtClean="0">
                <a:latin typeface="Arial" panose="020B0604020202020204" pitchFamily="34" charset="0"/>
                <a:cs typeface="Arial" panose="020B0604020202020204" pitchFamily="34" charset="0"/>
              </a:rPr>
              <a:t>(2018-2023)</a:t>
            </a:r>
            <a:endParaRPr lang="tr-TR" sz="2100" dirty="0">
              <a:latin typeface="Arial" panose="020B0604020202020204" pitchFamily="34" charset="0"/>
              <a:cs typeface="Arial" panose="020B0604020202020204" pitchFamily="34" charset="0"/>
            </a:endParaRPr>
          </a:p>
        </p:txBody>
      </p:sp>
      <p:sp>
        <p:nvSpPr>
          <p:cNvPr id="23" name="22 Metin kutusu"/>
          <p:cNvSpPr txBox="1"/>
          <p:nvPr/>
        </p:nvSpPr>
        <p:spPr>
          <a:xfrm>
            <a:off x="519506" y="982226"/>
            <a:ext cx="3240360"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cs typeface="Arial" pitchFamily="34" charset="0"/>
              </a:rPr>
              <a:t>Kimler Başvurabilir</a:t>
            </a:r>
          </a:p>
        </p:txBody>
      </p:sp>
      <p:graphicFrame>
        <p:nvGraphicFramePr>
          <p:cNvPr id="24" name="23 Diyagram"/>
          <p:cNvGraphicFramePr/>
          <p:nvPr>
            <p:extLst>
              <p:ext uri="{D42A27DB-BD31-4B8C-83A1-F6EECF244321}">
                <p14:modId xmlns:p14="http://schemas.microsoft.com/office/powerpoint/2010/main" val="203556294"/>
              </p:ext>
            </p:extLst>
          </p:nvPr>
        </p:nvGraphicFramePr>
        <p:xfrm>
          <a:off x="485292" y="2653684"/>
          <a:ext cx="3744416"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5" name="24 Diyagram"/>
          <p:cNvGraphicFramePr/>
          <p:nvPr>
            <p:extLst/>
          </p:nvPr>
        </p:nvGraphicFramePr>
        <p:xfrm>
          <a:off x="395536" y="1428031"/>
          <a:ext cx="3488300" cy="1730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Metin kutusu 1"/>
          <p:cNvSpPr txBox="1"/>
          <p:nvPr/>
        </p:nvSpPr>
        <p:spPr>
          <a:xfrm>
            <a:off x="219520" y="6421062"/>
            <a:ext cx="8913156" cy="461665"/>
          </a:xfrm>
          <a:prstGeom prst="rect">
            <a:avLst/>
          </a:prstGeom>
          <a:noFill/>
        </p:spPr>
        <p:txBody>
          <a:bodyPr wrap="square" rtlCol="0">
            <a:spAutoFit/>
          </a:bodyPr>
          <a:lstStyle/>
          <a:p>
            <a:pPr algn="ctr"/>
            <a:r>
              <a:rPr lang="tr-TR" sz="1200" b="1" dirty="0" smtClean="0">
                <a:solidFill>
                  <a:srgbClr val="C00000"/>
                </a:solidFill>
                <a:cs typeface="Arial" panose="020B0604020202020204" pitchFamily="34" charset="0"/>
              </a:rPr>
              <a:t>*AB </a:t>
            </a:r>
            <a:r>
              <a:rPr lang="tr-TR" sz="1200" b="1" dirty="0" err="1" smtClean="0">
                <a:solidFill>
                  <a:srgbClr val="C00000"/>
                </a:solidFill>
                <a:cs typeface="Arial" panose="020B0604020202020204" pitchFamily="34" charset="0"/>
              </a:rPr>
              <a:t>Cofund</a:t>
            </a:r>
            <a:r>
              <a:rPr lang="tr-TR" sz="1200" b="1" dirty="0" smtClean="0">
                <a:solidFill>
                  <a:srgbClr val="C00000"/>
                </a:solidFill>
                <a:cs typeface="Arial" panose="020B0604020202020204" pitchFamily="34" charset="0"/>
              </a:rPr>
              <a:t> Projesi kapsamında açılan programda 2018-2021 yılları arasında her yıl 1 Ağustos - 31 Ekim tarihlerinde toplam 4 çağrıya çıkılacaktır.</a:t>
            </a:r>
            <a:endParaRPr lang="tr-TR" sz="1200" b="1" dirty="0">
              <a:solidFill>
                <a:srgbClr val="C00000"/>
              </a:solidFill>
              <a:cs typeface="Arial" panose="020B0604020202020204" pitchFamily="34" charset="0"/>
            </a:endParaRPr>
          </a:p>
        </p:txBody>
      </p:sp>
      <p:graphicFrame>
        <p:nvGraphicFramePr>
          <p:cNvPr id="4" name="Tablo 3"/>
          <p:cNvGraphicFramePr>
            <a:graphicFrameLocks noGrp="1"/>
          </p:cNvGraphicFramePr>
          <p:nvPr>
            <p:extLst/>
          </p:nvPr>
        </p:nvGraphicFramePr>
        <p:xfrm>
          <a:off x="4932040" y="1031674"/>
          <a:ext cx="3888432" cy="5389388"/>
        </p:xfrm>
        <a:graphic>
          <a:graphicData uri="http://schemas.openxmlformats.org/drawingml/2006/table">
            <a:tbl>
              <a:tblPr firstRow="1" bandRow="1">
                <a:tableStyleId>{0505E3EF-67EA-436B-97B2-0124C06EBD24}</a:tableStyleId>
              </a:tblPr>
              <a:tblGrid>
                <a:gridCol w="1944216">
                  <a:extLst>
                    <a:ext uri="{9D8B030D-6E8A-4147-A177-3AD203B41FA5}">
                      <a16:colId xmlns:a16="http://schemas.microsoft.com/office/drawing/2014/main" xmlns="" val="20000"/>
                    </a:ext>
                  </a:extLst>
                </a:gridCol>
                <a:gridCol w="1944216">
                  <a:extLst>
                    <a:ext uri="{9D8B030D-6E8A-4147-A177-3AD203B41FA5}">
                      <a16:colId xmlns:a16="http://schemas.microsoft.com/office/drawing/2014/main" xmlns="" val="20001"/>
                    </a:ext>
                  </a:extLst>
                </a:gridCol>
              </a:tblGrid>
              <a:tr h="633885">
                <a:tc>
                  <a:txBody>
                    <a:bodyPr/>
                    <a:lstStyle/>
                    <a:p>
                      <a:pPr algn="l"/>
                      <a:r>
                        <a:rPr lang="tr-TR" sz="1600" b="1" dirty="0" smtClean="0"/>
                        <a:t>Programın Toplam Bütçesi</a:t>
                      </a:r>
                      <a:endParaRPr lang="tr-TR" sz="1600" b="1" dirty="0">
                        <a:solidFill>
                          <a:schemeClr val="bg1"/>
                        </a:solidFill>
                        <a:latin typeface="Corbel" pitchFamily="34" charset="0"/>
                      </a:endParaRPr>
                    </a:p>
                  </a:txBody>
                  <a:tcPr marL="91438" marR="91438" marT="45717" marB="45717" anchor="ctr"/>
                </a:tc>
                <a:tc>
                  <a:txBody>
                    <a:bodyPr/>
                    <a:lstStyle/>
                    <a:p>
                      <a:pPr algn="ctr" fontAlgn="b"/>
                      <a:r>
                        <a:rPr lang="tr-TR" sz="1600" kern="1200" dirty="0" smtClean="0"/>
                        <a:t>13.838.400 €</a:t>
                      </a:r>
                      <a:endParaRPr lang="tr-TR" sz="1600" b="1" kern="1200" dirty="0" smtClean="0">
                        <a:solidFill>
                          <a:schemeClr val="bg1"/>
                        </a:solidFill>
                        <a:latin typeface="Corbel" pitchFamily="34" charset="0"/>
                        <a:ea typeface="+mn-ea"/>
                        <a:cs typeface="+mn-cs"/>
                      </a:endParaRPr>
                    </a:p>
                  </a:txBody>
                  <a:tcPr marL="91438" marR="91438" marT="45717" marB="45717" anchor="ctr"/>
                </a:tc>
                <a:extLst>
                  <a:ext uri="{0D108BD9-81ED-4DB2-BD59-A6C34878D82A}">
                    <a16:rowId xmlns:a16="http://schemas.microsoft.com/office/drawing/2014/main" xmlns="" val="10000"/>
                  </a:ext>
                </a:extLst>
              </a:tr>
              <a:tr h="560017">
                <a:tc>
                  <a:txBody>
                    <a:bodyPr/>
                    <a:lstStyle/>
                    <a:p>
                      <a:pPr marL="0" algn="l" defTabSz="914400" rtl="0" eaLnBrk="1" latinLnBrk="0" hangingPunct="1"/>
                      <a:r>
                        <a:rPr lang="tr-TR" sz="1600" b="1" kern="1200" dirty="0" smtClean="0">
                          <a:solidFill>
                            <a:schemeClr val="dk1"/>
                          </a:solidFill>
                          <a:latin typeface="+mn-lt"/>
                          <a:ea typeface="+mn-ea"/>
                          <a:cs typeface="+mn-cs"/>
                        </a:rPr>
                        <a:t>TÜBİTAK Katkısı  (%55)</a:t>
                      </a:r>
                      <a:endParaRPr lang="tr-TR" sz="1600" b="1" kern="1200" dirty="0">
                        <a:solidFill>
                          <a:schemeClr val="dk1"/>
                        </a:solidFill>
                        <a:latin typeface="+mn-lt"/>
                        <a:ea typeface="+mn-ea"/>
                        <a:cs typeface="+mn-cs"/>
                      </a:endParaRPr>
                    </a:p>
                  </a:txBody>
                  <a:tcPr marL="91438" marR="91438" marT="45717" marB="457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t>7.643.400 €</a:t>
                      </a:r>
                      <a:endParaRPr lang="tr-TR" sz="1600" b="0" dirty="0" smtClean="0">
                        <a:solidFill>
                          <a:schemeClr val="tx1"/>
                        </a:solidFill>
                        <a:latin typeface="Corbel" pitchFamily="34" charset="0"/>
                      </a:endParaRPr>
                    </a:p>
                  </a:txBody>
                  <a:tcPr marL="91438" marR="91438" marT="45717" marB="45717" anchor="ctr"/>
                </a:tc>
                <a:extLst>
                  <a:ext uri="{0D108BD9-81ED-4DB2-BD59-A6C34878D82A}">
                    <a16:rowId xmlns:a16="http://schemas.microsoft.com/office/drawing/2014/main" xmlns="" val="10001"/>
                  </a:ext>
                </a:extLst>
              </a:tr>
              <a:tr h="783034">
                <a:tc>
                  <a:txBody>
                    <a:bodyPr/>
                    <a:lstStyle/>
                    <a:p>
                      <a:pPr marL="0" algn="l" defTabSz="914400" rtl="0" eaLnBrk="1" latinLnBrk="0" hangingPunct="1"/>
                      <a:r>
                        <a:rPr lang="tr-TR" sz="1600" b="1" kern="1200" dirty="0" smtClean="0">
                          <a:solidFill>
                            <a:schemeClr val="dk1"/>
                          </a:solidFill>
                          <a:latin typeface="+mn-lt"/>
                          <a:ea typeface="+mn-ea"/>
                          <a:cs typeface="+mn-cs"/>
                        </a:rPr>
                        <a:t>Avrupa Komisyonu Katkısı (%45)</a:t>
                      </a:r>
                      <a:endParaRPr lang="tr-TR" sz="1600" b="1" kern="1200" dirty="0">
                        <a:solidFill>
                          <a:schemeClr val="dk1"/>
                        </a:solidFill>
                        <a:latin typeface="+mn-lt"/>
                        <a:ea typeface="+mn-ea"/>
                        <a:cs typeface="+mn-cs"/>
                      </a:endParaRPr>
                    </a:p>
                  </a:txBody>
                  <a:tcPr marL="91438" marR="91438" marT="45717" marB="457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t>6.195.000 €</a:t>
                      </a:r>
                      <a:endParaRPr lang="tr-TR" sz="1600" b="1" dirty="0" smtClean="0">
                        <a:solidFill>
                          <a:schemeClr val="tx1"/>
                        </a:solidFill>
                        <a:latin typeface="Corbel" pitchFamily="34" charset="0"/>
                      </a:endParaRPr>
                    </a:p>
                  </a:txBody>
                  <a:tcPr marL="91438" marR="91438" marT="45717" marB="45717" anchor="ctr"/>
                </a:tc>
                <a:extLst>
                  <a:ext uri="{0D108BD9-81ED-4DB2-BD59-A6C34878D82A}">
                    <a16:rowId xmlns:a16="http://schemas.microsoft.com/office/drawing/2014/main" xmlns="" val="10002"/>
                  </a:ext>
                </a:extLst>
              </a:tr>
              <a:tr h="560017">
                <a:tc>
                  <a:txBody>
                    <a:bodyPr/>
                    <a:lstStyle/>
                    <a:p>
                      <a:pPr marL="0" algn="l" defTabSz="914400" rtl="0" eaLnBrk="1" latinLnBrk="0" hangingPunct="1"/>
                      <a:r>
                        <a:rPr lang="tr-TR" sz="1600" b="1" kern="1200" dirty="0" smtClean="0">
                          <a:solidFill>
                            <a:schemeClr val="dk1"/>
                          </a:solidFill>
                          <a:latin typeface="+mn-lt"/>
                          <a:ea typeface="+mn-ea"/>
                          <a:cs typeface="+mn-cs"/>
                        </a:rPr>
                        <a:t>Desteklenecek Toplam Kişi Sayısı</a:t>
                      </a:r>
                      <a:endParaRPr lang="tr-TR" sz="1600" b="1" kern="1200" dirty="0">
                        <a:solidFill>
                          <a:schemeClr val="dk1"/>
                        </a:solidFill>
                        <a:latin typeface="+mn-lt"/>
                        <a:ea typeface="+mn-ea"/>
                        <a:cs typeface="+mn-cs"/>
                      </a:endParaRPr>
                    </a:p>
                  </a:txBody>
                  <a:tcPr marL="91438" marR="91438" marT="45717" marB="45717" anchor="ctr"/>
                </a:tc>
                <a:tc>
                  <a:txBody>
                    <a:bodyPr/>
                    <a:lstStyle/>
                    <a:p>
                      <a:pPr algn="ctr"/>
                      <a:r>
                        <a:rPr lang="tr-TR" sz="1600" dirty="0" smtClean="0"/>
                        <a:t>100 (</a:t>
                      </a:r>
                      <a:r>
                        <a:rPr lang="tr-TR" sz="1600" baseline="0" dirty="0" smtClean="0"/>
                        <a:t>25 kişi/yıl)</a:t>
                      </a:r>
                      <a:endParaRPr lang="tr-TR" sz="1600" b="0" dirty="0">
                        <a:solidFill>
                          <a:schemeClr val="tx1"/>
                        </a:solidFill>
                        <a:latin typeface="Corbel" pitchFamily="34" charset="0"/>
                      </a:endParaRPr>
                    </a:p>
                  </a:txBody>
                  <a:tcPr marL="91438" marR="91438" marT="45717" marB="45717" anchor="ctr"/>
                </a:tc>
                <a:extLst>
                  <a:ext uri="{0D108BD9-81ED-4DB2-BD59-A6C34878D82A}">
                    <a16:rowId xmlns:a16="http://schemas.microsoft.com/office/drawing/2014/main" xmlns="" val="10003"/>
                  </a:ext>
                </a:extLst>
              </a:tr>
              <a:tr h="633885">
                <a:tc>
                  <a:txBody>
                    <a:bodyPr/>
                    <a:lstStyle/>
                    <a:p>
                      <a:pPr marL="0" algn="l" defTabSz="914400" rtl="0" eaLnBrk="1" latinLnBrk="0" hangingPunct="1"/>
                      <a:r>
                        <a:rPr lang="tr-TR" sz="1600" b="1" kern="1200" dirty="0" smtClean="0">
                          <a:solidFill>
                            <a:schemeClr val="dk1"/>
                          </a:solidFill>
                          <a:latin typeface="+mn-lt"/>
                          <a:ea typeface="+mn-ea"/>
                          <a:cs typeface="+mn-cs"/>
                        </a:rPr>
                        <a:t>Programın Toplam Süresi (yıl)</a:t>
                      </a:r>
                      <a:endParaRPr lang="tr-TR" sz="1600" b="1" kern="1200" dirty="0">
                        <a:solidFill>
                          <a:schemeClr val="dk1"/>
                        </a:solidFill>
                        <a:latin typeface="+mn-lt"/>
                        <a:ea typeface="+mn-ea"/>
                        <a:cs typeface="+mn-cs"/>
                      </a:endParaRPr>
                    </a:p>
                  </a:txBody>
                  <a:tcPr marL="91438" marR="91438" marT="45717" marB="45717" anchor="ctr"/>
                </a:tc>
                <a:tc>
                  <a:txBody>
                    <a:bodyPr/>
                    <a:lstStyle/>
                    <a:p>
                      <a:pPr algn="ctr"/>
                      <a:r>
                        <a:rPr lang="tr-TR" sz="1600" dirty="0" smtClean="0"/>
                        <a:t>5</a:t>
                      </a:r>
                      <a:endParaRPr lang="tr-TR" sz="1600" b="0" dirty="0">
                        <a:solidFill>
                          <a:schemeClr val="tx1"/>
                        </a:solidFill>
                        <a:latin typeface="Corbel" pitchFamily="34" charset="0"/>
                      </a:endParaRPr>
                    </a:p>
                  </a:txBody>
                  <a:tcPr marL="91438" marR="91438" marT="45717" marB="45717" anchor="ctr"/>
                </a:tc>
                <a:extLst>
                  <a:ext uri="{0D108BD9-81ED-4DB2-BD59-A6C34878D82A}">
                    <a16:rowId xmlns:a16="http://schemas.microsoft.com/office/drawing/2014/main" xmlns="" val="10004"/>
                  </a:ext>
                </a:extLst>
              </a:tr>
              <a:tr h="537393">
                <a:tc>
                  <a:txBody>
                    <a:bodyPr/>
                    <a:lstStyle/>
                    <a:p>
                      <a:pPr marL="0" algn="l" defTabSz="914400" rtl="0" eaLnBrk="1" latinLnBrk="0" hangingPunct="1"/>
                      <a:r>
                        <a:rPr lang="tr-TR" sz="1600" b="1" kern="1200" dirty="0" smtClean="0">
                          <a:solidFill>
                            <a:schemeClr val="dk1"/>
                          </a:solidFill>
                          <a:latin typeface="+mn-lt"/>
                          <a:ea typeface="+mn-ea"/>
                          <a:cs typeface="+mn-cs"/>
                        </a:rPr>
                        <a:t>Toplam Çağrı Sayısı </a:t>
                      </a:r>
                      <a:endParaRPr lang="tr-TR" sz="1600" b="1" kern="1200" dirty="0">
                        <a:solidFill>
                          <a:schemeClr val="dk1"/>
                        </a:solidFill>
                        <a:latin typeface="+mn-lt"/>
                        <a:ea typeface="+mn-ea"/>
                        <a:cs typeface="+mn-cs"/>
                      </a:endParaRPr>
                    </a:p>
                  </a:txBody>
                  <a:tcPr marL="91438" marR="91438" marT="45717" marB="45717" anchor="ctr"/>
                </a:tc>
                <a:tc>
                  <a:txBody>
                    <a:bodyPr/>
                    <a:lstStyle/>
                    <a:p>
                      <a:pPr algn="ctr"/>
                      <a:r>
                        <a:rPr lang="tr-TR" sz="1600" dirty="0" smtClean="0"/>
                        <a:t>4</a:t>
                      </a:r>
                      <a:endParaRPr lang="tr-TR" sz="1600" b="0" dirty="0">
                        <a:solidFill>
                          <a:schemeClr val="tx1"/>
                        </a:solidFill>
                        <a:latin typeface="Corbel" pitchFamily="34" charset="0"/>
                      </a:endParaRPr>
                    </a:p>
                  </a:txBody>
                  <a:tcPr marL="91438" marR="91438" marT="45717" marB="45717" anchor="ctr"/>
                </a:tc>
                <a:extLst>
                  <a:ext uri="{0D108BD9-81ED-4DB2-BD59-A6C34878D82A}">
                    <a16:rowId xmlns:a16="http://schemas.microsoft.com/office/drawing/2014/main" xmlns="" val="10005"/>
                  </a:ext>
                </a:extLst>
              </a:tr>
              <a:tr h="484735">
                <a:tc>
                  <a:txBody>
                    <a:bodyPr/>
                    <a:lstStyle/>
                    <a:p>
                      <a:pPr marL="0" algn="l" defTabSz="914400" rtl="0" eaLnBrk="1" latinLnBrk="0" hangingPunct="1"/>
                      <a:r>
                        <a:rPr lang="tr-TR" sz="1600" b="1" kern="1200" dirty="0" smtClean="0">
                          <a:solidFill>
                            <a:schemeClr val="dk1"/>
                          </a:solidFill>
                          <a:latin typeface="+mn-lt"/>
                          <a:ea typeface="+mn-ea"/>
                          <a:cs typeface="+mn-cs"/>
                        </a:rPr>
                        <a:t>Proje Süresi (ay)</a:t>
                      </a:r>
                      <a:endParaRPr lang="tr-TR" sz="1600" b="1" kern="1200" dirty="0">
                        <a:solidFill>
                          <a:schemeClr val="dk1"/>
                        </a:solidFill>
                        <a:latin typeface="+mn-lt"/>
                        <a:ea typeface="+mn-ea"/>
                        <a:cs typeface="+mn-cs"/>
                      </a:endParaRPr>
                    </a:p>
                  </a:txBody>
                  <a:tcPr marL="91438" marR="91438" marT="45717" marB="45717" anchor="ctr"/>
                </a:tc>
                <a:tc>
                  <a:txBody>
                    <a:bodyPr/>
                    <a:lstStyle/>
                    <a:p>
                      <a:pPr algn="ctr"/>
                      <a:r>
                        <a:rPr lang="tr-TR" sz="1600" dirty="0" smtClean="0"/>
                        <a:t>24 </a:t>
                      </a:r>
                      <a:endParaRPr lang="tr-TR" sz="1600" b="0" dirty="0">
                        <a:solidFill>
                          <a:schemeClr val="tx1"/>
                        </a:solidFill>
                        <a:latin typeface="Corbel" pitchFamily="34" charset="0"/>
                      </a:endParaRPr>
                    </a:p>
                  </a:txBody>
                  <a:tcPr marL="91438" marR="91438" marT="45717" marB="45717" anchor="ctr"/>
                </a:tc>
                <a:extLst>
                  <a:ext uri="{0D108BD9-81ED-4DB2-BD59-A6C34878D82A}">
                    <a16:rowId xmlns:a16="http://schemas.microsoft.com/office/drawing/2014/main" xmlns="" val="10006"/>
                  </a:ext>
                </a:extLst>
              </a:tr>
              <a:tr h="560017">
                <a:tc>
                  <a:txBody>
                    <a:bodyPr/>
                    <a:lstStyle/>
                    <a:p>
                      <a:pPr marL="0" algn="l" defTabSz="914400" rtl="0" eaLnBrk="1" latinLnBrk="0" hangingPunct="1"/>
                      <a:r>
                        <a:rPr lang="tr-TR" sz="1600" b="1" kern="1200" dirty="0" smtClean="0">
                          <a:solidFill>
                            <a:schemeClr val="dk1"/>
                          </a:solidFill>
                          <a:latin typeface="+mn-lt"/>
                          <a:ea typeface="+mn-ea"/>
                          <a:cs typeface="+mn-cs"/>
                        </a:rPr>
                        <a:t>Araştırmacı Bursu (ay)</a:t>
                      </a:r>
                      <a:endParaRPr lang="tr-TR" sz="1600" b="1" kern="1200" dirty="0">
                        <a:solidFill>
                          <a:schemeClr val="dk1"/>
                        </a:solidFill>
                        <a:latin typeface="+mn-lt"/>
                        <a:ea typeface="+mn-ea"/>
                        <a:cs typeface="+mn-cs"/>
                      </a:endParaRPr>
                    </a:p>
                  </a:txBody>
                  <a:tcPr marL="91438" marR="91438" marT="45717" marB="457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kern="1200" dirty="0" smtClean="0">
                          <a:solidFill>
                            <a:schemeClr val="dk1"/>
                          </a:solidFill>
                          <a:latin typeface="+mn-lt"/>
                          <a:ea typeface="+mn-ea"/>
                          <a:cs typeface="+mn-cs"/>
                        </a:rPr>
                        <a:t>5.050 €</a:t>
                      </a:r>
                    </a:p>
                  </a:txBody>
                  <a:tcPr marL="91438" marR="91438" marT="45717" marB="45717" anchor="ctr"/>
                </a:tc>
                <a:extLst>
                  <a:ext uri="{0D108BD9-81ED-4DB2-BD59-A6C34878D82A}">
                    <a16:rowId xmlns:a16="http://schemas.microsoft.com/office/drawing/2014/main" xmlns="" val="10007"/>
                  </a:ext>
                </a:extLst>
              </a:tr>
              <a:tr h="560017">
                <a:tc>
                  <a:txBody>
                    <a:bodyPr/>
                    <a:lstStyle/>
                    <a:p>
                      <a:pPr marL="0" algn="l" defTabSz="914400" rtl="0" eaLnBrk="1" latinLnBrk="0" hangingPunct="1"/>
                      <a:r>
                        <a:rPr lang="tr-TR" sz="1600" b="1" kern="1200" dirty="0" smtClean="0">
                          <a:solidFill>
                            <a:schemeClr val="dk1"/>
                          </a:solidFill>
                          <a:latin typeface="+mn-lt"/>
                          <a:ea typeface="+mn-ea"/>
                          <a:cs typeface="+mn-cs"/>
                        </a:rPr>
                        <a:t>Araştırma Desteği (Ay)</a:t>
                      </a:r>
                      <a:endParaRPr lang="tr-TR" sz="1600" b="1" kern="1200" dirty="0">
                        <a:solidFill>
                          <a:schemeClr val="dk1"/>
                        </a:solidFill>
                        <a:latin typeface="+mn-lt"/>
                        <a:ea typeface="+mn-ea"/>
                        <a:cs typeface="+mn-cs"/>
                      </a:endParaRPr>
                    </a:p>
                  </a:txBody>
                  <a:tcPr marL="91438" marR="91438" marT="45717" marB="457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kern="1200" dirty="0" smtClean="0">
                          <a:solidFill>
                            <a:schemeClr val="dk1"/>
                          </a:solidFill>
                          <a:latin typeface="+mn-lt"/>
                          <a:ea typeface="+mn-ea"/>
                          <a:cs typeface="+mn-cs"/>
                        </a:rPr>
                        <a:t>800 €</a:t>
                      </a:r>
                    </a:p>
                    <a:p>
                      <a:pPr marL="0" marR="0" indent="0" algn="ctr" defTabSz="914400" rtl="0" eaLnBrk="1" fontAlgn="auto" latinLnBrk="0" hangingPunct="1">
                        <a:lnSpc>
                          <a:spcPct val="100000"/>
                        </a:lnSpc>
                        <a:spcBef>
                          <a:spcPts val="0"/>
                        </a:spcBef>
                        <a:spcAft>
                          <a:spcPts val="0"/>
                        </a:spcAft>
                        <a:buClrTx/>
                        <a:buSzTx/>
                        <a:buFontTx/>
                        <a:buNone/>
                        <a:tabLst/>
                        <a:defRPr/>
                      </a:pPr>
                      <a:endParaRPr lang="tr-TR" sz="1600" kern="1200" dirty="0" smtClean="0">
                        <a:solidFill>
                          <a:schemeClr val="dk1"/>
                        </a:solidFill>
                        <a:latin typeface="+mn-lt"/>
                        <a:ea typeface="+mn-ea"/>
                        <a:cs typeface="+mn-cs"/>
                      </a:endParaRPr>
                    </a:p>
                  </a:txBody>
                  <a:tcPr marL="91438" marR="91438" marT="45717" marB="45717" anchor="ctr"/>
                </a:tc>
                <a:extLst>
                  <a:ext uri="{0D108BD9-81ED-4DB2-BD59-A6C34878D82A}">
                    <a16:rowId xmlns:a16="http://schemas.microsoft.com/office/drawing/2014/main" xmlns="" val="10008"/>
                  </a:ext>
                </a:extLst>
              </a:tr>
            </a:tbl>
          </a:graphicData>
        </a:graphic>
      </p:graphicFrame>
      <p:pic>
        <p:nvPicPr>
          <p:cNvPr id="9" name="Resim 8"/>
          <p:cNvPicPr>
            <a:picLocks noChangeAspect="1"/>
          </p:cNvPicPr>
          <p:nvPr/>
        </p:nvPicPr>
        <p:blipFill rotWithShape="1">
          <a:blip r:embed="rId13"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
        <p:nvSpPr>
          <p:cNvPr id="3" name="Akış Çizelgesi: Delikli Teyp 2"/>
          <p:cNvSpPr/>
          <p:nvPr/>
        </p:nvSpPr>
        <p:spPr>
          <a:xfrm>
            <a:off x="737320" y="5119403"/>
            <a:ext cx="3240360" cy="957675"/>
          </a:xfrm>
          <a:prstGeom prst="flowChartPunchedTape">
            <a:avLst/>
          </a:prstGeom>
          <a:solidFill>
            <a:schemeClr val="accent5"/>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sz="1600" b="1" dirty="0" smtClean="0">
                <a:solidFill>
                  <a:schemeClr val="bg1"/>
                </a:solidFill>
                <a:latin typeface="Futura Bk BT" pitchFamily="34" charset="0"/>
              </a:rPr>
              <a:t>Destek süresince 6 Ay yurtdışında bulunma imkanı</a:t>
            </a:r>
            <a:endParaRPr lang="tr-TR" sz="1600" b="1" u="none" kern="1200" dirty="0" smtClean="0">
              <a:solidFill>
                <a:schemeClr val="bg1"/>
              </a:solidFill>
              <a:latin typeface="Futura Bk BT" pitchFamily="34" charset="0"/>
            </a:endParaRPr>
          </a:p>
        </p:txBody>
      </p:sp>
    </p:spTree>
    <p:extLst>
      <p:ext uri="{BB962C8B-B14F-4D97-AF65-F5344CB8AC3E}">
        <p14:creationId xmlns:p14="http://schemas.microsoft.com/office/powerpoint/2010/main" val="2176382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p:cNvSpPr>
            <a:spLocks noGrp="1"/>
          </p:cNvSpPr>
          <p:nvPr>
            <p:ph type="title"/>
          </p:nvPr>
        </p:nvSpPr>
        <p:spPr>
          <a:xfrm>
            <a:off x="395288" y="0"/>
            <a:ext cx="7777162" cy="706438"/>
          </a:xfrm>
        </p:spPr>
        <p:txBody>
          <a:bodyPr/>
          <a:lstStyle/>
          <a:p>
            <a:r>
              <a:rPr lang="tr-TR" altLang="tr-TR" sz="2800" dirty="0" smtClean="0">
                <a:latin typeface="Arial" pitchFamily="34" charset="0"/>
                <a:cs typeface="Arial" pitchFamily="34" charset="0"/>
              </a:rPr>
              <a:t>Bilimsel Etkinliklere Yönelik Destekler</a:t>
            </a:r>
          </a:p>
        </p:txBody>
      </p:sp>
      <p:graphicFrame>
        <p:nvGraphicFramePr>
          <p:cNvPr id="7" name="6 Diyagram"/>
          <p:cNvGraphicFramePr/>
          <p:nvPr>
            <p:extLst>
              <p:ext uri="{D42A27DB-BD31-4B8C-83A1-F6EECF244321}">
                <p14:modId xmlns:p14="http://schemas.microsoft.com/office/powerpoint/2010/main" val="1109380523"/>
              </p:ext>
            </p:extLst>
          </p:nvPr>
        </p:nvGraphicFramePr>
        <p:xfrm>
          <a:off x="251520" y="908720"/>
          <a:ext cx="856895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rotWithShape="1">
          <a:blip r:embed="rId7"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3875966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251272" y="0"/>
            <a:ext cx="8137152" cy="692696"/>
          </a:xfrm>
        </p:spPr>
        <p:txBody>
          <a:bodyPr>
            <a:noAutofit/>
          </a:bodyPr>
          <a:lstStyle/>
          <a:p>
            <a:r>
              <a:rPr lang="sv-SE" altLang="tr-TR" sz="2100" dirty="0" smtClean="0">
                <a:latin typeface="Arial" pitchFamily="34" charset="0"/>
                <a:cs typeface="Arial" pitchFamily="34" charset="0"/>
              </a:rPr>
              <a:t>2223 Yurt İçi Bilimsel Etkinlikleri</a:t>
            </a:r>
            <a:r>
              <a:rPr lang="tr-TR" altLang="tr-TR" sz="2100" dirty="0" smtClean="0">
                <a:latin typeface="Arial" pitchFamily="34" charset="0"/>
                <a:cs typeface="Arial" pitchFamily="34" charset="0"/>
              </a:rPr>
              <a:t> </a:t>
            </a:r>
            <a:r>
              <a:rPr lang="sv-SE" altLang="tr-TR" sz="2100" dirty="0" smtClean="0">
                <a:latin typeface="Arial" pitchFamily="34" charset="0"/>
                <a:cs typeface="Arial" pitchFamily="34" charset="0"/>
              </a:rPr>
              <a:t>Destekleme Programı</a:t>
            </a:r>
          </a:p>
        </p:txBody>
      </p:sp>
      <p:sp>
        <p:nvSpPr>
          <p:cNvPr id="9" name="8 Metin kutusu"/>
          <p:cNvSpPr txBox="1"/>
          <p:nvPr/>
        </p:nvSpPr>
        <p:spPr>
          <a:xfrm>
            <a:off x="251520" y="836712"/>
            <a:ext cx="3456384"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400" b="1" spc="50" dirty="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latin typeface="Corbel" pitchFamily="34" charset="0"/>
              </a:rPr>
              <a:t>Desteklenen Etkinlikler</a:t>
            </a:r>
          </a:p>
        </p:txBody>
      </p:sp>
      <p:graphicFrame>
        <p:nvGraphicFramePr>
          <p:cNvPr id="12" name="11 Diyagram"/>
          <p:cNvGraphicFramePr/>
          <p:nvPr>
            <p:extLst/>
          </p:nvPr>
        </p:nvGraphicFramePr>
        <p:xfrm>
          <a:off x="0" y="1196752"/>
          <a:ext cx="3779912"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12 Tablo"/>
          <p:cNvGraphicFramePr>
            <a:graphicFrameLocks noGrp="1"/>
          </p:cNvGraphicFramePr>
          <p:nvPr>
            <p:extLst/>
          </p:nvPr>
        </p:nvGraphicFramePr>
        <p:xfrm>
          <a:off x="4535994" y="2060848"/>
          <a:ext cx="4536505" cy="3549072"/>
        </p:xfrm>
        <a:graphic>
          <a:graphicData uri="http://schemas.openxmlformats.org/drawingml/2006/table">
            <a:tbl>
              <a:tblPr firstRow="1" bandRow="1">
                <a:tableStyleId>{0505E3EF-67EA-436B-97B2-0124C06EBD24}</a:tableStyleId>
              </a:tblPr>
              <a:tblGrid>
                <a:gridCol w="2124238">
                  <a:extLst>
                    <a:ext uri="{9D8B030D-6E8A-4147-A177-3AD203B41FA5}">
                      <a16:colId xmlns:a16="http://schemas.microsoft.com/office/drawing/2014/main" xmlns="" val="20000"/>
                    </a:ext>
                  </a:extLst>
                </a:gridCol>
                <a:gridCol w="2412267">
                  <a:extLst>
                    <a:ext uri="{9D8B030D-6E8A-4147-A177-3AD203B41FA5}">
                      <a16:colId xmlns:a16="http://schemas.microsoft.com/office/drawing/2014/main" xmlns="" val="20001"/>
                    </a:ext>
                  </a:extLst>
                </a:gridCol>
              </a:tblGrid>
              <a:tr h="365654">
                <a:tc gridSpan="2">
                  <a:txBody>
                    <a:bodyPr/>
                    <a:lstStyle/>
                    <a:p>
                      <a:r>
                        <a:rPr lang="tr-TR" sz="1800" b="1" dirty="0" smtClean="0">
                          <a:latin typeface="Arial" pitchFamily="34" charset="0"/>
                          <a:cs typeface="Arial" pitchFamily="34" charset="0"/>
                        </a:rPr>
                        <a:t>Destek Miktarları (en çok)</a:t>
                      </a:r>
                      <a:endParaRPr lang="tr-TR" sz="1800" b="1" dirty="0">
                        <a:latin typeface="Arial" pitchFamily="34" charset="0"/>
                        <a:cs typeface="Arial" pitchFamily="34" charset="0"/>
                      </a:endParaRPr>
                    </a:p>
                  </a:txBody>
                  <a:tcPr marL="91442" marR="91442" marT="45732" marB="45732" anchor="ctr"/>
                </a:tc>
                <a:tc hMerge="1">
                  <a:txBody>
                    <a:bodyPr/>
                    <a:lstStyle/>
                    <a:p>
                      <a:endParaRPr lang="tr-TR" sz="2200" dirty="0">
                        <a:latin typeface="Corbel" pitchFamily="34" charset="0"/>
                      </a:endParaRPr>
                    </a:p>
                  </a:txBody>
                  <a:tcPr anchor="ctr"/>
                </a:tc>
                <a:extLst>
                  <a:ext uri="{0D108BD9-81ED-4DB2-BD59-A6C34878D82A}">
                    <a16:rowId xmlns:a16="http://schemas.microsoft.com/office/drawing/2014/main" xmlns="" val="10000"/>
                  </a:ext>
                </a:extLst>
              </a:tr>
              <a:tr h="714336">
                <a:tc>
                  <a:txBody>
                    <a:bodyPr/>
                    <a:lstStyle/>
                    <a:p>
                      <a:pPr algn="l"/>
                      <a:r>
                        <a:rPr lang="tr-TR" sz="1800" b="1" dirty="0" smtClean="0">
                          <a:latin typeface="Arial" pitchFamily="34" charset="0"/>
                          <a:cs typeface="Arial" pitchFamily="34" charset="0"/>
                        </a:rPr>
                        <a:t>Ulusal</a:t>
                      </a:r>
                      <a:endParaRPr lang="tr-TR" sz="1800" b="1" dirty="0">
                        <a:latin typeface="Arial" pitchFamily="34" charset="0"/>
                        <a:cs typeface="Arial" pitchFamily="34" charset="0"/>
                      </a:endParaRPr>
                    </a:p>
                  </a:txBody>
                  <a:tcPr marL="91442" marR="91442" marT="45732" marB="45732" anchor="ctr"/>
                </a:tc>
                <a:tc>
                  <a:txBody>
                    <a:bodyPr/>
                    <a:lstStyle/>
                    <a:p>
                      <a:pPr marL="0" algn="l" defTabSz="914400" rtl="0" eaLnBrk="1" latinLnBrk="0" hangingPunct="1"/>
                      <a:r>
                        <a:rPr lang="tr-TR" sz="1800" b="1" kern="1200" baseline="0" dirty="0" smtClean="0">
                          <a:solidFill>
                            <a:srgbClr val="002060"/>
                          </a:solidFill>
                          <a:latin typeface="Arial" pitchFamily="34" charset="0"/>
                          <a:ea typeface="+mn-ea"/>
                          <a:cs typeface="Arial" pitchFamily="34" charset="0"/>
                        </a:rPr>
                        <a:t>30.000 TL</a:t>
                      </a:r>
                      <a:endParaRPr lang="tr-TR" sz="1800" b="1" kern="1200" baseline="0" dirty="0">
                        <a:solidFill>
                          <a:srgbClr val="002060"/>
                        </a:solidFill>
                        <a:latin typeface="Arial" pitchFamily="34" charset="0"/>
                        <a:ea typeface="+mn-ea"/>
                        <a:cs typeface="Arial" pitchFamily="34" charset="0"/>
                      </a:endParaRPr>
                    </a:p>
                  </a:txBody>
                  <a:tcPr marL="91442" marR="91442" marT="45732" marB="45732" anchor="ctr"/>
                </a:tc>
                <a:extLst>
                  <a:ext uri="{0D108BD9-81ED-4DB2-BD59-A6C34878D82A}">
                    <a16:rowId xmlns:a16="http://schemas.microsoft.com/office/drawing/2014/main" xmlns="" val="10001"/>
                  </a:ext>
                </a:extLst>
              </a:tr>
              <a:tr h="639877">
                <a:tc>
                  <a:txBody>
                    <a:bodyPr/>
                    <a:lstStyle/>
                    <a:p>
                      <a:pPr algn="l"/>
                      <a:r>
                        <a:rPr lang="tr-TR" sz="1800" b="1" dirty="0" smtClean="0">
                          <a:latin typeface="Arial" pitchFamily="34" charset="0"/>
                          <a:cs typeface="Arial" pitchFamily="34" charset="0"/>
                        </a:rPr>
                        <a:t>Uluslararası</a:t>
                      </a:r>
                      <a:r>
                        <a:rPr lang="tr-TR" sz="1800" b="1" baseline="0" dirty="0" smtClean="0">
                          <a:latin typeface="Arial" pitchFamily="34" charset="0"/>
                          <a:cs typeface="Arial" pitchFamily="34" charset="0"/>
                        </a:rPr>
                        <a:t> (İşbirliği ve Öncelikli Ülkeler)</a:t>
                      </a:r>
                      <a:endParaRPr lang="tr-TR" sz="1800" b="1" dirty="0">
                        <a:latin typeface="Arial" pitchFamily="34" charset="0"/>
                        <a:cs typeface="Arial" pitchFamily="34" charset="0"/>
                      </a:endParaRPr>
                    </a:p>
                  </a:txBody>
                  <a:tcPr marL="91442" marR="91442" marT="45732" marB="457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kern="1200" baseline="0" dirty="0" smtClean="0">
                          <a:solidFill>
                            <a:srgbClr val="002060"/>
                          </a:solidFill>
                          <a:latin typeface="Arial" pitchFamily="34" charset="0"/>
                          <a:ea typeface="+mn-ea"/>
                          <a:cs typeface="Arial" pitchFamily="34" charset="0"/>
                        </a:rPr>
                        <a:t>50.000 TL</a:t>
                      </a:r>
                    </a:p>
                    <a:p>
                      <a:pPr marL="0" algn="l" defTabSz="914400" rtl="0" eaLnBrk="1" latinLnBrk="0" hangingPunct="1"/>
                      <a:endParaRPr lang="tr-TR" sz="1800" b="1" kern="1200" baseline="0" dirty="0">
                        <a:solidFill>
                          <a:srgbClr val="002060"/>
                        </a:solidFill>
                        <a:latin typeface="Arial" pitchFamily="34" charset="0"/>
                        <a:ea typeface="+mn-ea"/>
                        <a:cs typeface="Arial" pitchFamily="34" charset="0"/>
                      </a:endParaRPr>
                    </a:p>
                  </a:txBody>
                  <a:tcPr marL="91442" marR="91442" marT="45732" marB="45732" anchor="ctr"/>
                </a:tc>
                <a:extLst>
                  <a:ext uri="{0D108BD9-81ED-4DB2-BD59-A6C34878D82A}">
                    <a16:rowId xmlns:a16="http://schemas.microsoft.com/office/drawing/2014/main" xmlns="" val="10004"/>
                  </a:ext>
                </a:extLst>
              </a:tr>
              <a:tr h="639877">
                <a:tc>
                  <a:txBody>
                    <a:bodyPr/>
                    <a:lstStyle/>
                    <a:p>
                      <a:pPr algn="l"/>
                      <a:r>
                        <a:rPr lang="tr-TR" sz="1800" b="1" dirty="0" smtClean="0">
                          <a:latin typeface="Arial" pitchFamily="34" charset="0"/>
                          <a:cs typeface="Arial" pitchFamily="34" charset="0"/>
                        </a:rPr>
                        <a:t>Çok Katılımlı  Uluslararası</a:t>
                      </a:r>
                      <a:endParaRPr lang="tr-TR" sz="1800" b="1" dirty="0">
                        <a:latin typeface="Arial" pitchFamily="34" charset="0"/>
                        <a:cs typeface="Arial" pitchFamily="34" charset="0"/>
                      </a:endParaRPr>
                    </a:p>
                  </a:txBody>
                  <a:tcPr marL="91442" marR="91442" marT="45732" marB="45732" anchor="ctr"/>
                </a:tc>
                <a:tc>
                  <a:txBody>
                    <a:bodyPr/>
                    <a:lstStyle/>
                    <a:p>
                      <a:pPr marL="0" algn="l" defTabSz="914400" rtl="0" eaLnBrk="1" latinLnBrk="0" hangingPunct="1"/>
                      <a:r>
                        <a:rPr lang="tr-TR" sz="1800" b="1" kern="1200" baseline="0" dirty="0" smtClean="0">
                          <a:solidFill>
                            <a:srgbClr val="002060"/>
                          </a:solidFill>
                          <a:latin typeface="Arial" pitchFamily="34" charset="0"/>
                          <a:ea typeface="+mn-ea"/>
                          <a:cs typeface="Arial" pitchFamily="34" charset="0"/>
                        </a:rPr>
                        <a:t>200.000 TL</a:t>
                      </a:r>
                      <a:endParaRPr lang="tr-TR" sz="1800" b="1" kern="1200" baseline="0" dirty="0">
                        <a:solidFill>
                          <a:srgbClr val="002060"/>
                        </a:solidFill>
                        <a:latin typeface="Arial" pitchFamily="34" charset="0"/>
                        <a:ea typeface="+mn-ea"/>
                        <a:cs typeface="Arial" pitchFamily="34" charset="0"/>
                      </a:endParaRPr>
                    </a:p>
                  </a:txBody>
                  <a:tcPr marL="91442" marR="91442" marT="45732" marB="45732" anchor="ctr"/>
                </a:tc>
                <a:extLst>
                  <a:ext uri="{0D108BD9-81ED-4DB2-BD59-A6C34878D82A}">
                    <a16:rowId xmlns:a16="http://schemas.microsoft.com/office/drawing/2014/main" xmlns="" val="10002"/>
                  </a:ext>
                </a:extLst>
              </a:tr>
              <a:tr h="791231">
                <a:tc>
                  <a:txBody>
                    <a:bodyPr/>
                    <a:lstStyle/>
                    <a:p>
                      <a:pPr algn="l"/>
                      <a:r>
                        <a:rPr lang="tr-TR" sz="1800" b="1" dirty="0" smtClean="0">
                          <a:latin typeface="Arial" pitchFamily="34" charset="0"/>
                          <a:cs typeface="Arial" pitchFamily="34" charset="0"/>
                        </a:rPr>
                        <a:t>Destek Kapsamı</a:t>
                      </a:r>
                      <a:endParaRPr lang="tr-TR" sz="1800" b="1" dirty="0">
                        <a:latin typeface="Arial" pitchFamily="34" charset="0"/>
                        <a:cs typeface="Arial" pitchFamily="34" charset="0"/>
                      </a:endParaRPr>
                    </a:p>
                  </a:txBody>
                  <a:tcPr marL="91442" marR="91442" marT="45732" marB="45732" anchor="ctr"/>
                </a:tc>
                <a:tc>
                  <a:txBody>
                    <a:bodyPr/>
                    <a:lstStyle/>
                    <a:p>
                      <a:r>
                        <a:rPr lang="tr-TR" sz="1800" dirty="0" smtClean="0">
                          <a:latin typeface="Arial" pitchFamily="34" charset="0"/>
                          <a:cs typeface="Arial" pitchFamily="34" charset="0"/>
                        </a:rPr>
                        <a:t>Organizasyon Desteği</a:t>
                      </a:r>
                    </a:p>
                    <a:p>
                      <a:r>
                        <a:rPr lang="tr-TR" sz="1800" dirty="0" smtClean="0">
                          <a:latin typeface="Arial" pitchFamily="34" charset="0"/>
                          <a:cs typeface="Arial" pitchFamily="34" charset="0"/>
                        </a:rPr>
                        <a:t>Katılımcı Desteği</a:t>
                      </a:r>
                    </a:p>
                  </a:txBody>
                  <a:tcPr marL="91442" marR="91442" marT="45732" marB="45732" anchor="ctr"/>
                </a:tc>
                <a:extLst>
                  <a:ext uri="{0D108BD9-81ED-4DB2-BD59-A6C34878D82A}">
                    <a16:rowId xmlns:a16="http://schemas.microsoft.com/office/drawing/2014/main" xmlns="" val="10003"/>
                  </a:ext>
                </a:extLst>
              </a:tr>
            </a:tbl>
          </a:graphicData>
        </a:graphic>
      </p:graphicFrame>
      <p:graphicFrame>
        <p:nvGraphicFramePr>
          <p:cNvPr id="25" name="24 Tablo"/>
          <p:cNvGraphicFramePr>
            <a:graphicFrameLocks noGrp="1"/>
          </p:cNvGraphicFramePr>
          <p:nvPr>
            <p:extLst/>
          </p:nvPr>
        </p:nvGraphicFramePr>
        <p:xfrm>
          <a:off x="4500989" y="5877272"/>
          <a:ext cx="4606516" cy="720080"/>
        </p:xfrm>
        <a:graphic>
          <a:graphicData uri="http://schemas.openxmlformats.org/drawingml/2006/table">
            <a:tbl>
              <a:tblPr firstRow="1" bandRow="1">
                <a:tableStyleId>{C4B1156A-380E-4F78-BDF5-A606A8083BF9}</a:tableStyleId>
              </a:tblPr>
              <a:tblGrid>
                <a:gridCol w="2159243">
                  <a:extLst>
                    <a:ext uri="{9D8B030D-6E8A-4147-A177-3AD203B41FA5}">
                      <a16:colId xmlns:a16="http://schemas.microsoft.com/office/drawing/2014/main" xmlns="" val="20000"/>
                    </a:ext>
                  </a:extLst>
                </a:gridCol>
                <a:gridCol w="2447273">
                  <a:extLst>
                    <a:ext uri="{9D8B030D-6E8A-4147-A177-3AD203B41FA5}">
                      <a16:colId xmlns:a16="http://schemas.microsoft.com/office/drawing/2014/main" xmlns="" val="20001"/>
                    </a:ext>
                  </a:extLst>
                </a:gridCol>
              </a:tblGrid>
              <a:tr h="720080">
                <a:tc>
                  <a:txBody>
                    <a:bodyPr/>
                    <a:lstStyle/>
                    <a:p>
                      <a:r>
                        <a:rPr lang="tr-TR" sz="1800" dirty="0" smtClean="0">
                          <a:latin typeface="Arial" pitchFamily="34" charset="0"/>
                          <a:cs typeface="Arial" pitchFamily="34" charset="0"/>
                        </a:rPr>
                        <a:t>Başvuru Dönemleri</a:t>
                      </a:r>
                      <a:endParaRPr lang="tr-TR" sz="1800" dirty="0">
                        <a:latin typeface="Arial" pitchFamily="34" charset="0"/>
                        <a:cs typeface="Arial" pitchFamily="34" charset="0"/>
                      </a:endParaRPr>
                    </a:p>
                  </a:txBody>
                  <a:tcPr marL="91449" marR="91449" marT="45694" marB="45694" anchor="ctr"/>
                </a:tc>
                <a:tc>
                  <a:txBody>
                    <a:bodyPr/>
                    <a:lstStyle/>
                    <a:p>
                      <a:r>
                        <a:rPr lang="tr-TR" sz="1800" b="0" dirty="0" smtClean="0">
                          <a:latin typeface="Arial" pitchFamily="34" charset="0"/>
                          <a:cs typeface="Arial" pitchFamily="34" charset="0"/>
                        </a:rPr>
                        <a:t>Alt Program türüne göre farklılaşmaktadır.</a:t>
                      </a:r>
                    </a:p>
                  </a:txBody>
                  <a:tcPr marL="91449" marR="91449" marT="45694" marB="45694" anchor="ctr"/>
                </a:tc>
                <a:extLst>
                  <a:ext uri="{0D108BD9-81ED-4DB2-BD59-A6C34878D82A}">
                    <a16:rowId xmlns:a16="http://schemas.microsoft.com/office/drawing/2014/main" xmlns="" val="10000"/>
                  </a:ext>
                </a:extLst>
              </a:tr>
            </a:tbl>
          </a:graphicData>
        </a:graphic>
      </p:graphicFrame>
      <p:sp>
        <p:nvSpPr>
          <p:cNvPr id="29" name="28 Metin kutusu"/>
          <p:cNvSpPr txBox="1"/>
          <p:nvPr/>
        </p:nvSpPr>
        <p:spPr>
          <a:xfrm>
            <a:off x="4932040" y="908720"/>
            <a:ext cx="3456384"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400" b="1" spc="50" dirty="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latin typeface="Corbel" pitchFamily="34" charset="0"/>
              </a:rPr>
              <a:t>Kapsam Dışı Etkinlikler</a:t>
            </a:r>
          </a:p>
        </p:txBody>
      </p:sp>
      <p:sp>
        <p:nvSpPr>
          <p:cNvPr id="2" name="Dikdörtgen 1"/>
          <p:cNvSpPr/>
          <p:nvPr/>
        </p:nvSpPr>
        <p:spPr>
          <a:xfrm>
            <a:off x="4932040" y="1370385"/>
            <a:ext cx="3744415" cy="467866"/>
          </a:xfrm>
          <a:prstGeom prst="rect">
            <a:avLst/>
          </a:prstGeom>
        </p:spPr>
        <p:style>
          <a:lnRef idx="0">
            <a:schemeClr val="accent4"/>
          </a:lnRef>
          <a:fillRef idx="3">
            <a:schemeClr val="accent4"/>
          </a:fillRef>
          <a:effectRef idx="3">
            <a:schemeClr val="accent4"/>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b="1" u="none" kern="1200" dirty="0" smtClean="0">
                <a:latin typeface="Futura Bk BT" pitchFamily="34" charset="0"/>
              </a:rPr>
              <a:t>Kişisel-Kurumsal Toplantılar</a:t>
            </a:r>
          </a:p>
        </p:txBody>
      </p:sp>
      <p:graphicFrame>
        <p:nvGraphicFramePr>
          <p:cNvPr id="16" name="Diyagram 15"/>
          <p:cNvGraphicFramePr/>
          <p:nvPr>
            <p:extLst/>
          </p:nvPr>
        </p:nvGraphicFramePr>
        <p:xfrm>
          <a:off x="467544" y="3429000"/>
          <a:ext cx="3240360" cy="30243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Resim 10"/>
          <p:cNvPicPr>
            <a:picLocks noChangeAspect="1"/>
          </p:cNvPicPr>
          <p:nvPr/>
        </p:nvPicPr>
        <p:blipFill rotWithShape="1">
          <a:blip r:embed="rId12"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2225302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D4C37AC-0B15-4829-9D35-D194BCFACFFB}"/>
              </a:ext>
            </a:extLst>
          </p:cNvPr>
          <p:cNvSpPr>
            <a:spLocks noGrp="1"/>
          </p:cNvSpPr>
          <p:nvPr>
            <p:ph type="title"/>
          </p:nvPr>
        </p:nvSpPr>
        <p:spPr>
          <a:xfrm>
            <a:off x="0" y="0"/>
            <a:ext cx="8172400" cy="706090"/>
          </a:xfrm>
        </p:spPr>
        <p:txBody>
          <a:bodyPr>
            <a:noAutofit/>
          </a:bodyPr>
          <a:lstStyle/>
          <a:p>
            <a:r>
              <a:rPr lang="sv-SE" altLang="tr-TR" sz="2100" dirty="0">
                <a:latin typeface="Arial" pitchFamily="34" charset="0"/>
                <a:cs typeface="Arial" pitchFamily="34" charset="0"/>
              </a:rPr>
              <a:t>2223 </a:t>
            </a:r>
            <a:r>
              <a:rPr lang="sv-SE" altLang="tr-TR" sz="2100" dirty="0" smtClean="0">
                <a:latin typeface="Arial" pitchFamily="34" charset="0"/>
                <a:cs typeface="Arial" pitchFamily="34" charset="0"/>
              </a:rPr>
              <a:t>Yurt </a:t>
            </a:r>
            <a:r>
              <a:rPr lang="sv-SE" altLang="tr-TR" sz="2100" dirty="0">
                <a:latin typeface="Arial" pitchFamily="34" charset="0"/>
                <a:cs typeface="Arial" pitchFamily="34" charset="0"/>
              </a:rPr>
              <a:t>İçi Bilimsel Etkinlikleri</a:t>
            </a:r>
            <a:r>
              <a:rPr lang="tr-TR" altLang="tr-TR" sz="2100" dirty="0">
                <a:latin typeface="Arial" pitchFamily="34" charset="0"/>
                <a:cs typeface="Arial" pitchFamily="34" charset="0"/>
              </a:rPr>
              <a:t> </a:t>
            </a:r>
            <a:r>
              <a:rPr lang="sv-SE" altLang="tr-TR" sz="2100" dirty="0">
                <a:latin typeface="Arial" pitchFamily="34" charset="0"/>
                <a:cs typeface="Arial" pitchFamily="34" charset="0"/>
              </a:rPr>
              <a:t>Destekleme Programı</a:t>
            </a:r>
            <a:endParaRPr lang="tr-TR" sz="2100" dirty="0"/>
          </a:p>
        </p:txBody>
      </p:sp>
      <p:graphicFrame>
        <p:nvGraphicFramePr>
          <p:cNvPr id="4" name="3 Diyagram">
            <a:extLst>
              <a:ext uri="{FF2B5EF4-FFF2-40B4-BE49-F238E27FC236}">
                <a16:creationId xmlns:a16="http://schemas.microsoft.com/office/drawing/2014/main" xmlns="" id="{FEB28CEF-C079-4245-8A5C-8D85CA2C3FF3}"/>
              </a:ext>
            </a:extLst>
          </p:cNvPr>
          <p:cNvGraphicFramePr/>
          <p:nvPr>
            <p:extLst/>
          </p:nvPr>
        </p:nvGraphicFramePr>
        <p:xfrm>
          <a:off x="120479" y="811596"/>
          <a:ext cx="8963471"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25 Grup">
            <a:extLst>
              <a:ext uri="{FF2B5EF4-FFF2-40B4-BE49-F238E27FC236}">
                <a16:creationId xmlns:a16="http://schemas.microsoft.com/office/drawing/2014/main" xmlns="" id="{E4B665CC-6DE5-4887-9829-52C0CFF1C38A}"/>
              </a:ext>
            </a:extLst>
          </p:cNvPr>
          <p:cNvGrpSpPr>
            <a:grpSpLocks/>
          </p:cNvGrpSpPr>
          <p:nvPr/>
        </p:nvGrpSpPr>
        <p:grpSpPr bwMode="auto">
          <a:xfrm>
            <a:off x="7596188" y="836613"/>
            <a:ext cx="1476375" cy="1656283"/>
            <a:chOff x="0" y="1485128"/>
            <a:chExt cx="2683218" cy="1432126"/>
          </a:xfrm>
        </p:grpSpPr>
        <p:sp>
          <p:nvSpPr>
            <p:cNvPr id="6" name="5 Yuvarlatılmış Dikdörtgen">
              <a:extLst>
                <a:ext uri="{FF2B5EF4-FFF2-40B4-BE49-F238E27FC236}">
                  <a16:creationId xmlns:a16="http://schemas.microsoft.com/office/drawing/2014/main" xmlns="" id="{4A948A0D-956B-4D0E-8A87-04017D036DFE}"/>
                </a:ext>
              </a:extLst>
            </p:cNvPr>
            <p:cNvSpPr/>
            <p:nvPr/>
          </p:nvSpPr>
          <p:spPr>
            <a:xfrm>
              <a:off x="0" y="1485128"/>
              <a:ext cx="2683218" cy="1432126"/>
            </a:xfrm>
            <a:prstGeom prst="roundRect">
              <a:avLst/>
            </a:prstGeom>
            <a:solidFill>
              <a:schemeClr val="accent4">
                <a:lumMod val="75000"/>
              </a:schemeClr>
            </a:solidFill>
          </p:spPr>
          <p:style>
            <a:lnRef idx="2">
              <a:schemeClr val="lt1">
                <a:hueOff val="0"/>
                <a:satOff val="0"/>
                <a:lumOff val="0"/>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sp>
        <p:sp>
          <p:nvSpPr>
            <p:cNvPr id="7" name="Yuvarlatılmış Dikdörtgen 4">
              <a:extLst>
                <a:ext uri="{FF2B5EF4-FFF2-40B4-BE49-F238E27FC236}">
                  <a16:creationId xmlns:a16="http://schemas.microsoft.com/office/drawing/2014/main" xmlns="" id="{AB8610E2-DACB-4E64-842B-268124B16612}"/>
                </a:ext>
              </a:extLst>
            </p:cNvPr>
            <p:cNvSpPr/>
            <p:nvPr/>
          </p:nvSpPr>
          <p:spPr>
            <a:xfrm>
              <a:off x="69244" y="1555244"/>
              <a:ext cx="2544729" cy="1291893"/>
            </a:xfrm>
            <a:prstGeom prst="rect">
              <a:avLst/>
            </a:prstGeom>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spcAft>
                  <a:spcPts val="200"/>
                </a:spcAft>
                <a:defRPr/>
              </a:pPr>
              <a:r>
                <a:rPr lang="tr-TR" b="1" dirty="0">
                  <a:latin typeface="Arial" pitchFamily="34" charset="0"/>
                  <a:cs typeface="Arial" pitchFamily="34" charset="0"/>
                </a:rPr>
                <a:t>en fazla </a:t>
              </a:r>
            </a:p>
            <a:p>
              <a:pPr algn="ctr" defTabSz="889000">
                <a:spcAft>
                  <a:spcPts val="200"/>
                </a:spcAft>
                <a:defRPr/>
              </a:pPr>
              <a:r>
                <a:rPr lang="tr-TR" b="1" dirty="0">
                  <a:latin typeface="Arial" pitchFamily="34" charset="0"/>
                  <a:cs typeface="Arial" pitchFamily="34" charset="0"/>
                </a:rPr>
                <a:t>3</a:t>
              </a:r>
              <a:r>
                <a:rPr lang="tr-TR" b="1" dirty="0" smtClean="0">
                  <a:latin typeface="Arial" pitchFamily="34" charset="0"/>
                  <a:cs typeface="Arial" pitchFamily="34" charset="0"/>
                </a:rPr>
                <a:t>0.000 </a:t>
              </a:r>
              <a:r>
                <a:rPr lang="tr-TR" b="1" dirty="0">
                  <a:latin typeface="Arial" pitchFamily="34" charset="0"/>
                  <a:cs typeface="Arial" pitchFamily="34" charset="0"/>
                </a:rPr>
                <a:t>TL</a:t>
              </a:r>
            </a:p>
            <a:p>
              <a:pPr algn="ctr" defTabSz="889000">
                <a:spcAft>
                  <a:spcPts val="200"/>
                </a:spcAft>
                <a:defRPr/>
              </a:pPr>
              <a:r>
                <a:rPr lang="tr-TR" sz="1050" b="1" dirty="0">
                  <a:latin typeface="Arial" pitchFamily="34" charset="0"/>
                  <a:cs typeface="Arial" pitchFamily="34" charset="0"/>
                </a:rPr>
                <a:t>(</a:t>
              </a:r>
              <a:r>
                <a:rPr lang="tr-TR" sz="1050" b="1" dirty="0" err="1">
                  <a:latin typeface="Arial" pitchFamily="34" charset="0"/>
                  <a:cs typeface="Arial" pitchFamily="34" charset="0"/>
                </a:rPr>
                <a:t>Yol+Organizasyon</a:t>
              </a:r>
              <a:r>
                <a:rPr lang="tr-TR" sz="1050" b="1" dirty="0">
                  <a:latin typeface="Arial" pitchFamily="34" charset="0"/>
                  <a:cs typeface="Arial" pitchFamily="34" charset="0"/>
                </a:rPr>
                <a:t> Dest.)</a:t>
              </a:r>
            </a:p>
          </p:txBody>
        </p:sp>
      </p:grpSp>
      <p:grpSp>
        <p:nvGrpSpPr>
          <p:cNvPr id="8" name="28 Grup">
            <a:extLst>
              <a:ext uri="{FF2B5EF4-FFF2-40B4-BE49-F238E27FC236}">
                <a16:creationId xmlns:a16="http://schemas.microsoft.com/office/drawing/2014/main" xmlns="" id="{6653BA4F-47A8-42F2-AB36-DDA5CCA2796B}"/>
              </a:ext>
            </a:extLst>
          </p:cNvPr>
          <p:cNvGrpSpPr>
            <a:grpSpLocks/>
          </p:cNvGrpSpPr>
          <p:nvPr/>
        </p:nvGrpSpPr>
        <p:grpSpPr bwMode="auto">
          <a:xfrm>
            <a:off x="7686509" y="2747886"/>
            <a:ext cx="1496631" cy="1758972"/>
            <a:chOff x="0" y="2988861"/>
            <a:chExt cx="2683218" cy="1432126"/>
          </a:xfrm>
        </p:grpSpPr>
        <p:sp>
          <p:nvSpPr>
            <p:cNvPr id="9" name="8 Yuvarlatılmış Dikdörtgen">
              <a:extLst>
                <a:ext uri="{FF2B5EF4-FFF2-40B4-BE49-F238E27FC236}">
                  <a16:creationId xmlns:a16="http://schemas.microsoft.com/office/drawing/2014/main" xmlns="" id="{5F872223-E426-4ABB-9A9B-EE2FC918B228}"/>
                </a:ext>
              </a:extLst>
            </p:cNvPr>
            <p:cNvSpPr/>
            <p:nvPr/>
          </p:nvSpPr>
          <p:spPr>
            <a:xfrm>
              <a:off x="0" y="2988861"/>
              <a:ext cx="2683218" cy="1432126"/>
            </a:xfrm>
            <a:prstGeom prst="roundRect">
              <a:avLst/>
            </a:prstGeom>
            <a:solidFill>
              <a:schemeClr val="accent1">
                <a:lumMod val="75000"/>
              </a:schemeClr>
            </a:solidFill>
          </p:spPr>
          <p:style>
            <a:lnRef idx="2">
              <a:schemeClr val="lt1">
                <a:hueOff val="0"/>
                <a:satOff val="0"/>
                <a:lumOff val="0"/>
                <a:alphaOff val="0"/>
              </a:schemeClr>
            </a:lnRef>
            <a:fillRef idx="1">
              <a:schemeClr val="accent2">
                <a:hueOff val="3121013"/>
                <a:satOff val="-3893"/>
                <a:lumOff val="915"/>
                <a:alphaOff val="0"/>
              </a:schemeClr>
            </a:fillRef>
            <a:effectRef idx="0">
              <a:schemeClr val="accent2">
                <a:hueOff val="3121013"/>
                <a:satOff val="-3893"/>
                <a:lumOff val="915"/>
                <a:alphaOff val="0"/>
              </a:schemeClr>
            </a:effectRef>
            <a:fontRef idx="minor">
              <a:schemeClr val="lt1"/>
            </a:fontRef>
          </p:style>
        </p:sp>
        <p:sp>
          <p:nvSpPr>
            <p:cNvPr id="10" name="Yuvarlatılmış Dikdörtgen 4">
              <a:extLst>
                <a:ext uri="{FF2B5EF4-FFF2-40B4-BE49-F238E27FC236}">
                  <a16:creationId xmlns:a16="http://schemas.microsoft.com/office/drawing/2014/main" xmlns="" id="{B7D2EB04-FF0F-4ADA-8EF3-77EAC2F115F8}"/>
                </a:ext>
              </a:extLst>
            </p:cNvPr>
            <p:cNvSpPr/>
            <p:nvPr/>
          </p:nvSpPr>
          <p:spPr>
            <a:xfrm>
              <a:off x="68800" y="3058977"/>
              <a:ext cx="2545617" cy="1291893"/>
            </a:xfrm>
            <a:prstGeom prst="rect">
              <a:avLst/>
            </a:prstGeom>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ct val="35000"/>
                </a:spcAft>
                <a:defRPr/>
              </a:pPr>
              <a:r>
                <a:rPr lang="tr-TR" b="1" dirty="0">
                  <a:latin typeface="Arial" pitchFamily="34" charset="0"/>
                  <a:cs typeface="Arial" pitchFamily="34" charset="0"/>
                </a:rPr>
                <a:t>en fazla</a:t>
              </a:r>
            </a:p>
            <a:p>
              <a:pPr algn="ctr" defTabSz="889000">
                <a:lnSpc>
                  <a:spcPct val="90000"/>
                </a:lnSpc>
                <a:spcAft>
                  <a:spcPct val="35000"/>
                </a:spcAft>
                <a:defRPr/>
              </a:pPr>
              <a:r>
                <a:rPr lang="tr-TR" b="1" dirty="0">
                  <a:latin typeface="Arial" pitchFamily="34" charset="0"/>
                  <a:cs typeface="Arial" pitchFamily="34" charset="0"/>
                </a:rPr>
                <a:t>200.000 TL</a:t>
              </a:r>
            </a:p>
            <a:p>
              <a:pPr algn="ctr" defTabSz="889000">
                <a:lnSpc>
                  <a:spcPct val="90000"/>
                </a:lnSpc>
                <a:spcAft>
                  <a:spcPct val="35000"/>
                </a:spcAft>
                <a:defRPr/>
              </a:pPr>
              <a:r>
                <a:rPr lang="tr-TR" sz="1050" b="1" dirty="0">
                  <a:latin typeface="Arial" pitchFamily="34" charset="0"/>
                  <a:cs typeface="Arial" pitchFamily="34" charset="0"/>
                </a:rPr>
                <a:t>(</a:t>
              </a:r>
              <a:r>
                <a:rPr lang="tr-TR" sz="1050" b="1" dirty="0" err="1">
                  <a:latin typeface="Arial" pitchFamily="34" charset="0"/>
                  <a:cs typeface="Arial" pitchFamily="34" charset="0"/>
                </a:rPr>
                <a:t>Yol+Organizasyon+Konaklama</a:t>
              </a:r>
              <a:r>
                <a:rPr lang="tr-TR" sz="1050" b="1" dirty="0">
                  <a:latin typeface="Arial" pitchFamily="34" charset="0"/>
                  <a:cs typeface="Arial" pitchFamily="34" charset="0"/>
                </a:rPr>
                <a:t> Dest.)</a:t>
              </a:r>
            </a:p>
          </p:txBody>
        </p:sp>
      </p:grpSp>
      <p:grpSp>
        <p:nvGrpSpPr>
          <p:cNvPr id="11" name="31 Grup">
            <a:extLst>
              <a:ext uri="{FF2B5EF4-FFF2-40B4-BE49-F238E27FC236}">
                <a16:creationId xmlns:a16="http://schemas.microsoft.com/office/drawing/2014/main" xmlns="" id="{F8521F2A-FC98-44E2-B4FF-071D713F1100}"/>
              </a:ext>
            </a:extLst>
          </p:cNvPr>
          <p:cNvGrpSpPr>
            <a:grpSpLocks/>
          </p:cNvGrpSpPr>
          <p:nvPr/>
        </p:nvGrpSpPr>
        <p:grpSpPr bwMode="auto">
          <a:xfrm>
            <a:off x="7666735" y="4843550"/>
            <a:ext cx="1511300" cy="1985255"/>
            <a:chOff x="0" y="4492593"/>
            <a:chExt cx="2683218" cy="1432126"/>
          </a:xfrm>
        </p:grpSpPr>
        <p:sp>
          <p:nvSpPr>
            <p:cNvPr id="12" name="11 Yuvarlatılmış Dikdörtgen">
              <a:extLst>
                <a:ext uri="{FF2B5EF4-FFF2-40B4-BE49-F238E27FC236}">
                  <a16:creationId xmlns:a16="http://schemas.microsoft.com/office/drawing/2014/main" xmlns="" id="{AAEB9B83-9BF4-4499-876E-617CBA76065E}"/>
                </a:ext>
              </a:extLst>
            </p:cNvPr>
            <p:cNvSpPr/>
            <p:nvPr/>
          </p:nvSpPr>
          <p:spPr>
            <a:xfrm>
              <a:off x="0" y="4492593"/>
              <a:ext cx="2683218" cy="1432126"/>
            </a:xfrm>
            <a:prstGeom prst="roundRect">
              <a:avLst/>
            </a:prstGeom>
            <a:solidFill>
              <a:schemeClr val="accent5">
                <a:lumMod val="75000"/>
              </a:schemeClr>
            </a:solidFill>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3" name="Yuvarlatılmış Dikdörtgen 4">
              <a:extLst>
                <a:ext uri="{FF2B5EF4-FFF2-40B4-BE49-F238E27FC236}">
                  <a16:creationId xmlns:a16="http://schemas.microsoft.com/office/drawing/2014/main" xmlns="" id="{A7653705-A28D-4BBB-AC5A-202A9EAF344E}"/>
                </a:ext>
              </a:extLst>
            </p:cNvPr>
            <p:cNvSpPr/>
            <p:nvPr/>
          </p:nvSpPr>
          <p:spPr>
            <a:xfrm>
              <a:off x="69244" y="4562795"/>
              <a:ext cx="2544729" cy="1291721"/>
            </a:xfrm>
            <a:prstGeom prst="rect">
              <a:avLst/>
            </a:prstGeom>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ct val="35000"/>
                </a:spcAft>
                <a:defRPr/>
              </a:pPr>
              <a:r>
                <a:rPr lang="tr-TR" b="1" dirty="0">
                  <a:latin typeface="Arial" pitchFamily="34" charset="0"/>
                  <a:cs typeface="Arial" pitchFamily="34" charset="0"/>
                </a:rPr>
                <a:t>en fazla</a:t>
              </a:r>
            </a:p>
            <a:p>
              <a:pPr algn="ctr" defTabSz="889000">
                <a:lnSpc>
                  <a:spcPct val="90000"/>
                </a:lnSpc>
                <a:spcAft>
                  <a:spcPct val="35000"/>
                </a:spcAft>
                <a:defRPr/>
              </a:pPr>
              <a:r>
                <a:rPr lang="tr-TR" b="1" dirty="0">
                  <a:latin typeface="Arial" pitchFamily="34" charset="0"/>
                  <a:cs typeface="Arial" pitchFamily="34" charset="0"/>
                </a:rPr>
                <a:t>50.000 TL</a:t>
              </a:r>
            </a:p>
            <a:p>
              <a:pPr algn="ctr" defTabSz="889000">
                <a:lnSpc>
                  <a:spcPct val="90000"/>
                </a:lnSpc>
                <a:spcAft>
                  <a:spcPct val="35000"/>
                </a:spcAft>
                <a:defRPr/>
              </a:pPr>
              <a:r>
                <a:rPr lang="tr-TR" sz="1050" b="1" dirty="0">
                  <a:latin typeface="Arial" pitchFamily="34" charset="0"/>
                  <a:cs typeface="Arial" pitchFamily="34" charset="0"/>
                </a:rPr>
                <a:t>(</a:t>
              </a:r>
              <a:r>
                <a:rPr lang="tr-TR" sz="1050" b="1" dirty="0" err="1">
                  <a:latin typeface="Arial" pitchFamily="34" charset="0"/>
                  <a:cs typeface="Arial" pitchFamily="34" charset="0"/>
                </a:rPr>
                <a:t>Yol+Organizasyon+Konaklama</a:t>
              </a:r>
              <a:r>
                <a:rPr lang="tr-TR" sz="1050" b="1" dirty="0">
                  <a:latin typeface="Arial" pitchFamily="34" charset="0"/>
                  <a:cs typeface="Arial" pitchFamily="34" charset="0"/>
                </a:rPr>
                <a:t> Dest.)</a:t>
              </a:r>
            </a:p>
            <a:p>
              <a:pPr algn="ctr" defTabSz="889000">
                <a:lnSpc>
                  <a:spcPct val="90000"/>
                </a:lnSpc>
                <a:spcAft>
                  <a:spcPct val="35000"/>
                </a:spcAft>
                <a:defRPr/>
              </a:pPr>
              <a:endParaRPr lang="tr-TR" b="1" dirty="0">
                <a:latin typeface="Arial" pitchFamily="34" charset="0"/>
                <a:cs typeface="Arial" pitchFamily="34" charset="0"/>
              </a:endParaRPr>
            </a:p>
          </p:txBody>
        </p:sp>
      </p:grpSp>
      <p:pic>
        <p:nvPicPr>
          <p:cNvPr id="15" name="Resim 14"/>
          <p:cNvPicPr>
            <a:picLocks noChangeAspect="1"/>
          </p:cNvPicPr>
          <p:nvPr/>
        </p:nvPicPr>
        <p:blipFill rotWithShape="1">
          <a:blip r:embed="rId7"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4209995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a:xfrm>
            <a:off x="0" y="0"/>
            <a:ext cx="7596336" cy="760240"/>
          </a:xfrm>
        </p:spPr>
        <p:txBody>
          <a:bodyPr>
            <a:noAutofit/>
          </a:bodyPr>
          <a:lstStyle/>
          <a:p>
            <a:pPr>
              <a:defRPr/>
            </a:pPr>
            <a:r>
              <a:rPr lang="tr-TR" sz="2000" dirty="0" smtClean="0">
                <a:latin typeface="Arial" panose="020B0604020202020204" pitchFamily="34" charset="0"/>
                <a:cs typeface="Arial" panose="020B0604020202020204" pitchFamily="34" charset="0"/>
              </a:rPr>
              <a:t>2237-A  Bilimsel Eğitim Etkinliklerini Destekleme Programı</a:t>
            </a:r>
          </a:p>
        </p:txBody>
      </p:sp>
      <p:sp>
        <p:nvSpPr>
          <p:cNvPr id="13" name="8 Metin kutusu"/>
          <p:cNvSpPr txBox="1"/>
          <p:nvPr/>
        </p:nvSpPr>
        <p:spPr>
          <a:xfrm>
            <a:off x="251520" y="760240"/>
            <a:ext cx="3456384"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000" b="1" spc="50" dirty="0" smtClean="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rPr>
              <a:t>Desteklenen/Düzenlenen Etkinlikler</a:t>
            </a:r>
            <a:endParaRPr lang="tr-TR" sz="2000" b="1" spc="50" dirty="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endParaRPr>
          </a:p>
        </p:txBody>
      </p:sp>
      <p:graphicFrame>
        <p:nvGraphicFramePr>
          <p:cNvPr id="15" name="11 Diyagram"/>
          <p:cNvGraphicFramePr/>
          <p:nvPr>
            <p:extLst/>
          </p:nvPr>
        </p:nvGraphicFramePr>
        <p:xfrm>
          <a:off x="0" y="1422679"/>
          <a:ext cx="4427984" cy="2850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12 Tablo"/>
          <p:cNvGraphicFramePr>
            <a:graphicFrameLocks noGrp="1"/>
          </p:cNvGraphicFramePr>
          <p:nvPr>
            <p:extLst/>
          </p:nvPr>
        </p:nvGraphicFramePr>
        <p:xfrm>
          <a:off x="4572000" y="1700808"/>
          <a:ext cx="4392613" cy="1829249"/>
        </p:xfrm>
        <a:graphic>
          <a:graphicData uri="http://schemas.openxmlformats.org/drawingml/2006/table">
            <a:tbl>
              <a:tblPr firstRow="1" bandRow="1">
                <a:tableStyleId>{0505E3EF-67EA-436B-97B2-0124C06EBD24}</a:tableStyleId>
              </a:tblPr>
              <a:tblGrid>
                <a:gridCol w="1996805">
                  <a:extLst>
                    <a:ext uri="{9D8B030D-6E8A-4147-A177-3AD203B41FA5}">
                      <a16:colId xmlns:a16="http://schemas.microsoft.com/office/drawing/2014/main" xmlns="" val="20000"/>
                    </a:ext>
                  </a:extLst>
                </a:gridCol>
                <a:gridCol w="2395808">
                  <a:extLst>
                    <a:ext uri="{9D8B030D-6E8A-4147-A177-3AD203B41FA5}">
                      <a16:colId xmlns:a16="http://schemas.microsoft.com/office/drawing/2014/main" xmlns="" val="20001"/>
                    </a:ext>
                  </a:extLst>
                </a:gridCol>
              </a:tblGrid>
              <a:tr h="426956">
                <a:tc>
                  <a:txBody>
                    <a:bodyPr/>
                    <a:lstStyle/>
                    <a:p>
                      <a:pPr algn="l"/>
                      <a:r>
                        <a:rPr lang="tr-TR" sz="1800" b="1" dirty="0" smtClean="0">
                          <a:latin typeface="Arial" pitchFamily="34" charset="0"/>
                          <a:cs typeface="Arial" pitchFamily="34" charset="0"/>
                        </a:rPr>
                        <a:t>Destek Miktarı</a:t>
                      </a:r>
                    </a:p>
                    <a:p>
                      <a:pPr algn="l"/>
                      <a:r>
                        <a:rPr lang="tr-TR" sz="1800" b="1" dirty="0" smtClean="0">
                          <a:latin typeface="Arial" pitchFamily="34" charset="0"/>
                          <a:cs typeface="Arial" pitchFamily="34" charset="0"/>
                        </a:rPr>
                        <a:t>(Maksimum)</a:t>
                      </a:r>
                      <a:endParaRPr lang="tr-TR" sz="1800" b="1" dirty="0">
                        <a:latin typeface="Arial" pitchFamily="34" charset="0"/>
                        <a:cs typeface="Arial" pitchFamily="34" charset="0"/>
                      </a:endParaRPr>
                    </a:p>
                  </a:txBody>
                  <a:tcPr marL="91442" marR="91442" marT="45745" marB="45745" anchor="ctr"/>
                </a:tc>
                <a:tc>
                  <a:txBody>
                    <a:bodyPr/>
                    <a:lstStyle/>
                    <a:p>
                      <a:pPr marL="0" algn="l" defTabSz="914400" rtl="0" eaLnBrk="1" latinLnBrk="0" hangingPunct="1"/>
                      <a:r>
                        <a:rPr lang="tr-TR" sz="2200" b="1" kern="1200" dirty="0" smtClean="0">
                          <a:solidFill>
                            <a:srgbClr val="002060"/>
                          </a:solidFill>
                          <a:latin typeface="Arial" pitchFamily="34" charset="0"/>
                          <a:ea typeface="+mn-ea"/>
                          <a:cs typeface="Arial" pitchFamily="34" charset="0"/>
                        </a:rPr>
                        <a:t>50.000 TL</a:t>
                      </a:r>
                      <a:endParaRPr lang="tr-TR" sz="2200" b="1" kern="1200" dirty="0">
                        <a:solidFill>
                          <a:srgbClr val="002060"/>
                        </a:solidFill>
                        <a:latin typeface="Arial" pitchFamily="34" charset="0"/>
                        <a:ea typeface="+mn-ea"/>
                        <a:cs typeface="Arial" pitchFamily="34" charset="0"/>
                      </a:endParaRPr>
                    </a:p>
                  </a:txBody>
                  <a:tcPr marL="91442" marR="91442" marT="45745" marB="45745" anchor="ctr"/>
                </a:tc>
                <a:extLst>
                  <a:ext uri="{0D108BD9-81ED-4DB2-BD59-A6C34878D82A}">
                    <a16:rowId xmlns:a16="http://schemas.microsoft.com/office/drawing/2014/main" xmlns="" val="10000"/>
                  </a:ext>
                </a:extLst>
              </a:tr>
              <a:tr h="1189119">
                <a:tc>
                  <a:txBody>
                    <a:bodyPr/>
                    <a:lstStyle/>
                    <a:p>
                      <a:r>
                        <a:rPr lang="tr-TR" sz="1800" b="1" dirty="0" smtClean="0">
                          <a:latin typeface="Arial" pitchFamily="34" charset="0"/>
                          <a:cs typeface="Arial" pitchFamily="34" charset="0"/>
                        </a:rPr>
                        <a:t>Destek Kapsamı</a:t>
                      </a:r>
                      <a:endParaRPr lang="tr-TR" sz="1800" b="1" dirty="0">
                        <a:latin typeface="Arial" pitchFamily="34" charset="0"/>
                        <a:cs typeface="Arial" pitchFamily="34" charset="0"/>
                      </a:endParaRPr>
                    </a:p>
                  </a:txBody>
                  <a:tcPr marL="91442" marR="91442" marT="45745" marB="45745" anchor="ctr"/>
                </a:tc>
                <a:tc>
                  <a:txBody>
                    <a:bodyPr/>
                    <a:lstStyle/>
                    <a:p>
                      <a:r>
                        <a:rPr lang="tr-TR" sz="1800" dirty="0" smtClean="0">
                          <a:latin typeface="Arial" pitchFamily="34" charset="0"/>
                          <a:cs typeface="Arial" pitchFamily="34" charset="0"/>
                        </a:rPr>
                        <a:t>Organizasyon Desteği</a:t>
                      </a:r>
                    </a:p>
                    <a:p>
                      <a:r>
                        <a:rPr lang="tr-TR" sz="1800" dirty="0" smtClean="0">
                          <a:latin typeface="Arial" pitchFamily="34" charset="0"/>
                          <a:cs typeface="Arial" pitchFamily="34" charset="0"/>
                        </a:rPr>
                        <a:t>Katılımcı Desteği</a:t>
                      </a:r>
                    </a:p>
                    <a:p>
                      <a:r>
                        <a:rPr lang="tr-TR" sz="1800" dirty="0" smtClean="0">
                          <a:latin typeface="Arial" pitchFamily="34" charset="0"/>
                          <a:cs typeface="Arial" pitchFamily="34" charset="0"/>
                        </a:rPr>
                        <a:t>Ders Ücretleri</a:t>
                      </a:r>
                      <a:endParaRPr lang="tr-TR" sz="1800" dirty="0">
                        <a:latin typeface="Arial" pitchFamily="34" charset="0"/>
                        <a:cs typeface="Arial" pitchFamily="34" charset="0"/>
                      </a:endParaRPr>
                    </a:p>
                  </a:txBody>
                  <a:tcPr marL="91442" marR="91442" marT="45745" marB="45745" anchor="ctr"/>
                </a:tc>
                <a:extLst>
                  <a:ext uri="{0D108BD9-81ED-4DB2-BD59-A6C34878D82A}">
                    <a16:rowId xmlns:a16="http://schemas.microsoft.com/office/drawing/2014/main" xmlns="" val="10001"/>
                  </a:ext>
                </a:extLst>
              </a:tr>
            </a:tbl>
          </a:graphicData>
        </a:graphic>
      </p:graphicFrame>
      <p:graphicFrame>
        <p:nvGraphicFramePr>
          <p:cNvPr id="9" name="Diyagram 8"/>
          <p:cNvGraphicFramePr/>
          <p:nvPr>
            <p:extLst/>
          </p:nvPr>
        </p:nvGraphicFramePr>
        <p:xfrm>
          <a:off x="467544" y="4293096"/>
          <a:ext cx="3888432" cy="2304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Resim 9"/>
          <p:cNvPicPr>
            <a:picLocks noChangeAspect="1"/>
          </p:cNvPicPr>
          <p:nvPr/>
        </p:nvPicPr>
        <p:blipFill rotWithShape="1">
          <a:blip r:embed="rId13"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graphicFrame>
        <p:nvGraphicFramePr>
          <p:cNvPr id="11" name="24 Tablo"/>
          <p:cNvGraphicFramePr>
            <a:graphicFrameLocks noGrp="1"/>
          </p:cNvGraphicFramePr>
          <p:nvPr>
            <p:extLst/>
          </p:nvPr>
        </p:nvGraphicFramePr>
        <p:xfrm>
          <a:off x="4721004" y="4128753"/>
          <a:ext cx="4243609" cy="2464336"/>
        </p:xfrm>
        <a:graphic>
          <a:graphicData uri="http://schemas.openxmlformats.org/drawingml/2006/table">
            <a:tbl>
              <a:tblPr firstRow="1" bandRow="1">
                <a:tableStyleId>{C4B1156A-380E-4F78-BDF5-A606A8083BF9}</a:tableStyleId>
              </a:tblPr>
              <a:tblGrid>
                <a:gridCol w="1878319">
                  <a:extLst>
                    <a:ext uri="{9D8B030D-6E8A-4147-A177-3AD203B41FA5}">
                      <a16:colId xmlns:a16="http://schemas.microsoft.com/office/drawing/2014/main" xmlns="" val="20000"/>
                    </a:ext>
                  </a:extLst>
                </a:gridCol>
                <a:gridCol w="2365290">
                  <a:extLst>
                    <a:ext uri="{9D8B030D-6E8A-4147-A177-3AD203B41FA5}">
                      <a16:colId xmlns:a16="http://schemas.microsoft.com/office/drawing/2014/main" xmlns="" val="20001"/>
                    </a:ext>
                  </a:extLst>
                </a:gridCol>
              </a:tblGrid>
              <a:tr h="616084">
                <a:tc>
                  <a:txBody>
                    <a:bodyPr/>
                    <a:lstStyle/>
                    <a:p>
                      <a:r>
                        <a:rPr lang="tr-TR" sz="1400" dirty="0" smtClean="0">
                          <a:latin typeface="Arial" pitchFamily="34" charset="0"/>
                          <a:cs typeface="Arial" pitchFamily="34" charset="0"/>
                        </a:rPr>
                        <a:t>Başvuru Dönemleri</a:t>
                      </a:r>
                      <a:endParaRPr lang="tr-TR" sz="1400" dirty="0">
                        <a:latin typeface="Arial" pitchFamily="34" charset="0"/>
                        <a:cs typeface="Arial" pitchFamily="34" charset="0"/>
                      </a:endParaRPr>
                    </a:p>
                  </a:txBody>
                  <a:tcPr marL="91449" marR="91449" marT="45693" marB="45693" anchor="ctr"/>
                </a:tc>
                <a:tc>
                  <a:txBody>
                    <a:bodyPr/>
                    <a:lstStyle/>
                    <a:p>
                      <a:r>
                        <a:rPr lang="tr-TR" sz="1400" b="0" dirty="0" smtClean="0">
                          <a:latin typeface="Arial" pitchFamily="34" charset="0"/>
                          <a:cs typeface="Arial" pitchFamily="34" charset="0"/>
                        </a:rPr>
                        <a:t>3 dönem</a:t>
                      </a:r>
                    </a:p>
                  </a:txBody>
                  <a:tcPr marL="91449" marR="91449" marT="45693" marB="45693" anchor="ctr"/>
                </a:tc>
                <a:extLst>
                  <a:ext uri="{0D108BD9-81ED-4DB2-BD59-A6C34878D82A}">
                    <a16:rowId xmlns:a16="http://schemas.microsoft.com/office/drawing/2014/main" xmlns="" val="10000"/>
                  </a:ext>
                </a:extLst>
              </a:tr>
              <a:tr h="616084">
                <a:tc>
                  <a:txBody>
                    <a:bodyPr/>
                    <a:lstStyle/>
                    <a:p>
                      <a:r>
                        <a:rPr lang="tr-TR" sz="1400" b="1" dirty="0" smtClean="0">
                          <a:latin typeface="Arial" pitchFamily="34" charset="0"/>
                          <a:cs typeface="Arial" pitchFamily="34" charset="0"/>
                        </a:rPr>
                        <a:t>2019 Yılı (1.dönem)</a:t>
                      </a:r>
                      <a:endParaRPr lang="tr-TR" sz="1400" b="1" dirty="0">
                        <a:latin typeface="Arial" pitchFamily="34" charset="0"/>
                        <a:cs typeface="Arial" pitchFamily="34" charset="0"/>
                      </a:endParaRPr>
                    </a:p>
                  </a:txBody>
                  <a:tcPr marL="91449" marR="91449" marT="45693" marB="4569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0" dirty="0" smtClean="0">
                          <a:latin typeface="Arial" pitchFamily="34" charset="0"/>
                          <a:cs typeface="Arial" pitchFamily="34" charset="0"/>
                        </a:rPr>
                        <a:t>25 Şubat – 29 Mart</a:t>
                      </a:r>
                    </a:p>
                  </a:txBody>
                  <a:tcPr marL="91449" marR="91449" marT="45693" marB="45693" anchor="ctr"/>
                </a:tc>
                <a:extLst>
                  <a:ext uri="{0D108BD9-81ED-4DB2-BD59-A6C34878D82A}">
                    <a16:rowId xmlns:a16="http://schemas.microsoft.com/office/drawing/2014/main" xmlns="" val="10001"/>
                  </a:ext>
                </a:extLst>
              </a:tr>
              <a:tr h="6160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latin typeface="Arial" pitchFamily="34" charset="0"/>
                          <a:cs typeface="Arial" pitchFamily="34" charset="0"/>
                        </a:rPr>
                        <a:t>2019 Yılı (2.dönem)</a:t>
                      </a:r>
                    </a:p>
                  </a:txBody>
                  <a:tcPr marL="91449" marR="91449" marT="45693" marB="4569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0" dirty="0" smtClean="0">
                          <a:latin typeface="Arial" pitchFamily="34" charset="0"/>
                          <a:cs typeface="Arial" pitchFamily="34" charset="0"/>
                        </a:rPr>
                        <a:t>3 Haziran – 5 Temmuz</a:t>
                      </a:r>
                    </a:p>
                  </a:txBody>
                  <a:tcPr marL="91449" marR="91449" marT="45693" marB="45693" anchor="ctr"/>
                </a:tc>
                <a:extLst>
                  <a:ext uri="{0D108BD9-81ED-4DB2-BD59-A6C34878D82A}">
                    <a16:rowId xmlns:a16="http://schemas.microsoft.com/office/drawing/2014/main" xmlns="" val="10002"/>
                  </a:ext>
                </a:extLst>
              </a:tr>
              <a:tr h="6160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latin typeface="Arial" pitchFamily="34" charset="0"/>
                          <a:cs typeface="Arial" pitchFamily="34" charset="0"/>
                        </a:rPr>
                        <a:t>2019 Yılı (3.dönem)</a:t>
                      </a:r>
                    </a:p>
                  </a:txBody>
                  <a:tcPr marL="91449" marR="91449" marT="45693" marB="4569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0" dirty="0" smtClean="0">
                          <a:latin typeface="Arial" pitchFamily="34" charset="0"/>
                          <a:cs typeface="Arial" pitchFamily="34" charset="0"/>
                        </a:rPr>
                        <a:t>16 Eylül - 18 Ekim</a:t>
                      </a:r>
                    </a:p>
                  </a:txBody>
                  <a:tcPr marL="91449" marR="91449" marT="45693" marB="45693"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971751485"/>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a:xfrm>
            <a:off x="0" y="0"/>
            <a:ext cx="8243888" cy="706438"/>
          </a:xfrm>
        </p:spPr>
        <p:txBody>
          <a:bodyPr>
            <a:noAutofit/>
          </a:bodyPr>
          <a:lstStyle/>
          <a:p>
            <a:pPr>
              <a:defRPr/>
            </a:pPr>
            <a:r>
              <a:rPr lang="tr-TR" sz="2100" dirty="0" smtClean="0">
                <a:latin typeface="Arial" panose="020B0604020202020204" pitchFamily="34" charset="0"/>
                <a:cs typeface="Arial" panose="020B0604020202020204" pitchFamily="34" charset="0"/>
              </a:rPr>
              <a:t>2237-B Proje Eğitim Etkinliklerini Destekleme Programı</a:t>
            </a:r>
            <a:endParaRPr lang="sv-SE" altLang="tr-TR" sz="2100" dirty="0" smtClean="0">
              <a:latin typeface="Arial" panose="020B0604020202020204" pitchFamily="34" charset="0"/>
              <a:cs typeface="Arial" panose="020B0604020202020204" pitchFamily="34" charset="0"/>
            </a:endParaRPr>
          </a:p>
        </p:txBody>
      </p:sp>
      <p:graphicFrame>
        <p:nvGraphicFramePr>
          <p:cNvPr id="15" name="14 Tablo"/>
          <p:cNvGraphicFramePr>
            <a:graphicFrameLocks noGrp="1"/>
          </p:cNvGraphicFramePr>
          <p:nvPr>
            <p:extLst/>
          </p:nvPr>
        </p:nvGraphicFramePr>
        <p:xfrm>
          <a:off x="4067944" y="1556792"/>
          <a:ext cx="4680520" cy="1872208"/>
        </p:xfrm>
        <a:graphic>
          <a:graphicData uri="http://schemas.openxmlformats.org/drawingml/2006/table">
            <a:tbl>
              <a:tblPr firstRow="1" bandRow="1">
                <a:tableStyleId>{0505E3EF-67EA-436B-97B2-0124C06EBD24}</a:tableStyleId>
              </a:tblPr>
              <a:tblGrid>
                <a:gridCol w="2064628">
                  <a:extLst>
                    <a:ext uri="{9D8B030D-6E8A-4147-A177-3AD203B41FA5}">
                      <a16:colId xmlns:a16="http://schemas.microsoft.com/office/drawing/2014/main" xmlns="" val="20000"/>
                    </a:ext>
                  </a:extLst>
                </a:gridCol>
                <a:gridCol w="2615892">
                  <a:extLst>
                    <a:ext uri="{9D8B030D-6E8A-4147-A177-3AD203B41FA5}">
                      <a16:colId xmlns:a16="http://schemas.microsoft.com/office/drawing/2014/main" xmlns="" val="20001"/>
                    </a:ext>
                  </a:extLst>
                </a:gridCol>
              </a:tblGrid>
              <a:tr h="1071866">
                <a:tc>
                  <a:txBody>
                    <a:bodyPr/>
                    <a:lstStyle/>
                    <a:p>
                      <a:r>
                        <a:rPr lang="tr-TR" sz="1800" b="1" dirty="0" smtClean="0">
                          <a:latin typeface="Arial" pitchFamily="34" charset="0"/>
                          <a:cs typeface="Arial" pitchFamily="34" charset="0"/>
                        </a:rPr>
                        <a:t>Destek Kapsamı</a:t>
                      </a:r>
                      <a:endParaRPr lang="tr-TR" sz="1800" b="1" dirty="0">
                        <a:latin typeface="Arial" pitchFamily="34" charset="0"/>
                        <a:cs typeface="Arial" pitchFamily="34" charset="0"/>
                      </a:endParaRPr>
                    </a:p>
                  </a:txBody>
                  <a:tcPr marL="91427" marR="91427" marT="45680" marB="45680" anchor="ctr"/>
                </a:tc>
                <a:tc>
                  <a:txBody>
                    <a:bodyPr/>
                    <a:lstStyle/>
                    <a:p>
                      <a:r>
                        <a:rPr lang="tr-TR" sz="1800" b="0" dirty="0" smtClean="0">
                          <a:latin typeface="Arial" pitchFamily="34" charset="0"/>
                          <a:cs typeface="Arial" pitchFamily="34" charset="0"/>
                        </a:rPr>
                        <a:t>Organizasyon Desteği</a:t>
                      </a:r>
                    </a:p>
                    <a:p>
                      <a:r>
                        <a:rPr lang="tr-TR" sz="1800" b="0" dirty="0" smtClean="0">
                          <a:latin typeface="Arial" pitchFamily="34" charset="0"/>
                          <a:cs typeface="Arial" pitchFamily="34" charset="0"/>
                        </a:rPr>
                        <a:t>Katılımcı Desteği</a:t>
                      </a:r>
                    </a:p>
                    <a:p>
                      <a:r>
                        <a:rPr lang="tr-TR" sz="1800" b="0" dirty="0" smtClean="0">
                          <a:latin typeface="Arial" pitchFamily="34" charset="0"/>
                          <a:cs typeface="Arial" pitchFamily="34" charset="0"/>
                        </a:rPr>
                        <a:t>Ders Ücretleri</a:t>
                      </a:r>
                      <a:endParaRPr lang="tr-TR" sz="1800" b="0" dirty="0">
                        <a:latin typeface="Arial" pitchFamily="34" charset="0"/>
                        <a:cs typeface="Arial" pitchFamily="34" charset="0"/>
                      </a:endParaRPr>
                    </a:p>
                  </a:txBody>
                  <a:tcPr marL="91427" marR="91427" marT="45680" marB="45680" anchor="ctr"/>
                </a:tc>
                <a:extLst>
                  <a:ext uri="{0D108BD9-81ED-4DB2-BD59-A6C34878D82A}">
                    <a16:rowId xmlns:a16="http://schemas.microsoft.com/office/drawing/2014/main" xmlns="" val="10000"/>
                  </a:ext>
                </a:extLst>
              </a:tr>
              <a:tr h="800342">
                <a:tc>
                  <a:txBody>
                    <a:bodyPr/>
                    <a:lstStyle/>
                    <a:p>
                      <a:r>
                        <a:rPr lang="tr-TR" sz="1800" b="1" dirty="0" smtClean="0">
                          <a:latin typeface="Arial" pitchFamily="34" charset="0"/>
                          <a:cs typeface="Arial" pitchFamily="34" charset="0"/>
                        </a:rPr>
                        <a:t>Destek Miktarı</a:t>
                      </a:r>
                    </a:p>
                  </a:txBody>
                  <a:tcPr marL="91427" marR="91427" marT="45680" marB="45680" anchor="ctr"/>
                </a:tc>
                <a:tc>
                  <a:txBody>
                    <a:bodyPr/>
                    <a:lstStyle/>
                    <a:p>
                      <a:pPr marL="0" algn="l" defTabSz="914400" rtl="0" eaLnBrk="1" latinLnBrk="0" hangingPunct="1"/>
                      <a:r>
                        <a:rPr lang="tr-TR" sz="2200" b="1" kern="1200" baseline="0" dirty="0" smtClean="0">
                          <a:solidFill>
                            <a:srgbClr val="002060"/>
                          </a:solidFill>
                          <a:latin typeface="Arial" pitchFamily="34" charset="0"/>
                          <a:ea typeface="+mn-ea"/>
                          <a:cs typeface="Arial" pitchFamily="34" charset="0"/>
                        </a:rPr>
                        <a:t>50.000 TL</a:t>
                      </a:r>
                    </a:p>
                  </a:txBody>
                  <a:tcPr marL="91427" marR="91427" marT="45680" marB="45680" anchor="ctr"/>
                </a:tc>
                <a:extLst>
                  <a:ext uri="{0D108BD9-81ED-4DB2-BD59-A6C34878D82A}">
                    <a16:rowId xmlns:a16="http://schemas.microsoft.com/office/drawing/2014/main" xmlns="" val="10001"/>
                  </a:ext>
                </a:extLst>
              </a:tr>
            </a:tbl>
          </a:graphicData>
        </a:graphic>
      </p:graphicFrame>
      <p:graphicFrame>
        <p:nvGraphicFramePr>
          <p:cNvPr id="12" name="Diagram 12"/>
          <p:cNvGraphicFramePr/>
          <p:nvPr>
            <p:extLst/>
          </p:nvPr>
        </p:nvGraphicFramePr>
        <p:xfrm>
          <a:off x="265659" y="1671256"/>
          <a:ext cx="3298229" cy="18297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18 Metin kutusu"/>
          <p:cNvSpPr txBox="1"/>
          <p:nvPr/>
        </p:nvSpPr>
        <p:spPr>
          <a:xfrm>
            <a:off x="251520" y="840259"/>
            <a:ext cx="3672408" cy="83099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400" b="1" spc="50" dirty="0" smtClean="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latin typeface="+mj-lt"/>
              </a:rPr>
              <a:t>Desteklenen/Düzenlenen Etkinlikler</a:t>
            </a:r>
            <a:endParaRPr lang="tr-TR" sz="2400" b="1" spc="50" dirty="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latin typeface="+mj-lt"/>
            </a:endParaRPr>
          </a:p>
        </p:txBody>
      </p:sp>
      <p:graphicFrame>
        <p:nvGraphicFramePr>
          <p:cNvPr id="9" name="Diyagram 8"/>
          <p:cNvGraphicFramePr/>
          <p:nvPr>
            <p:extLst/>
          </p:nvPr>
        </p:nvGraphicFramePr>
        <p:xfrm>
          <a:off x="264518" y="3645024"/>
          <a:ext cx="3371378" cy="28083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 name="Resim 9"/>
          <p:cNvPicPr>
            <a:picLocks noChangeAspect="1"/>
          </p:cNvPicPr>
          <p:nvPr/>
        </p:nvPicPr>
        <p:blipFill rotWithShape="1">
          <a:blip r:embed="rId14"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graphicFrame>
        <p:nvGraphicFramePr>
          <p:cNvPr id="11" name="Nesne 10"/>
          <p:cNvGraphicFramePr>
            <a:graphicFrameLocks noChangeAspect="1"/>
          </p:cNvGraphicFramePr>
          <p:nvPr>
            <p:extLst/>
          </p:nvPr>
        </p:nvGraphicFramePr>
        <p:xfrm>
          <a:off x="4067944" y="3909272"/>
          <a:ext cx="4680520" cy="1607960"/>
        </p:xfrm>
        <a:graphic>
          <a:graphicData uri="http://schemas.openxmlformats.org/presentationml/2006/ole">
            <mc:AlternateContent xmlns:mc="http://schemas.openxmlformats.org/markup-compatibility/2006">
              <mc:Choice xmlns:v="urn:schemas-microsoft-com:vml" Requires="v">
                <p:oleObj spid="_x0000_s4110" name="Çalışma Sayfası" r:id="rId15" imgW="5172019" imgH="1647718" progId="Excel.Sheet.12">
                  <p:embed/>
                </p:oleObj>
              </mc:Choice>
              <mc:Fallback>
                <p:oleObj name="Çalışma Sayfası" r:id="rId15" imgW="5172019" imgH="1647718" progId="Excel.Sheet.12">
                  <p:embed/>
                  <p:pic>
                    <p:nvPicPr>
                      <p:cNvPr id="11" name="Nesne 10"/>
                      <p:cNvPicPr>
                        <a:picLocks noChangeAspect="1" noChangeArrowheads="1"/>
                      </p:cNvPicPr>
                      <p:nvPr/>
                    </p:nvPicPr>
                    <p:blipFill>
                      <a:blip r:embed="rId16"/>
                      <a:srcRect/>
                      <a:stretch>
                        <a:fillRect/>
                      </a:stretch>
                    </p:blipFill>
                    <p:spPr bwMode="auto">
                      <a:xfrm>
                        <a:off x="4067944" y="3909272"/>
                        <a:ext cx="4680520" cy="1607960"/>
                      </a:xfrm>
                      <a:prstGeom prst="rect">
                        <a:avLst/>
                      </a:prstGeom>
                      <a:noFill/>
                    </p:spPr>
                  </p:pic>
                </p:oleObj>
              </mc:Fallback>
            </mc:AlternateContent>
          </a:graphicData>
        </a:graphic>
      </p:graphicFrame>
    </p:spTree>
    <p:extLst>
      <p:ext uri="{BB962C8B-B14F-4D97-AF65-F5344CB8AC3E}">
        <p14:creationId xmlns:p14="http://schemas.microsoft.com/office/powerpoint/2010/main" val="220252040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95288" y="0"/>
            <a:ext cx="7777162" cy="706438"/>
          </a:xfrm>
        </p:spPr>
        <p:txBody>
          <a:bodyPr/>
          <a:lstStyle/>
          <a:p>
            <a:r>
              <a:rPr lang="tr-TR" altLang="tr-TR" sz="2800" dirty="0" smtClean="0">
                <a:latin typeface="Arial" pitchFamily="34" charset="0"/>
                <a:cs typeface="Arial" pitchFamily="34" charset="0"/>
              </a:rPr>
              <a:t>Amaç ve Araçlarımız</a:t>
            </a:r>
          </a:p>
        </p:txBody>
      </p:sp>
      <p:sp>
        <p:nvSpPr>
          <p:cNvPr id="8195" name="Content Placeholder 2"/>
          <p:cNvSpPr>
            <a:spLocks noGrp="1"/>
          </p:cNvSpPr>
          <p:nvPr>
            <p:ph idx="1"/>
          </p:nvPr>
        </p:nvSpPr>
        <p:spPr>
          <a:xfrm>
            <a:off x="714375" y="1308100"/>
            <a:ext cx="7715250" cy="5073650"/>
          </a:xfrm>
        </p:spPr>
        <p:txBody>
          <a:bodyPr>
            <a:normAutofit fontScale="92500" lnSpcReduction="10000"/>
          </a:bodyPr>
          <a:lstStyle/>
          <a:p>
            <a:pPr>
              <a:spcBef>
                <a:spcPct val="0"/>
              </a:spcBef>
              <a:spcAft>
                <a:spcPts val="1200"/>
              </a:spcAft>
              <a:defRPr/>
            </a:pPr>
            <a:r>
              <a:rPr lang="tr-TR" altLang="tr-TR" sz="2400" b="1" dirty="0" smtClean="0">
                <a:solidFill>
                  <a:srgbClr val="C00000"/>
                </a:solidFill>
                <a:latin typeface="Arial" pitchFamily="34" charset="0"/>
                <a:cs typeface="Arial" pitchFamily="34" charset="0"/>
              </a:rPr>
              <a:t>İlköğretim çağından başlayarak tüm eğitim, araştırma ve bilimsel faaliyetlerin desteklenmesi:</a:t>
            </a:r>
          </a:p>
          <a:p>
            <a:pPr lvl="1">
              <a:spcBef>
                <a:spcPct val="0"/>
              </a:spcBef>
              <a:spcAft>
                <a:spcPts val="1200"/>
              </a:spcAft>
              <a:defRPr/>
            </a:pPr>
            <a:r>
              <a:rPr lang="tr-TR" altLang="tr-TR" sz="2000" b="1" dirty="0" smtClean="0">
                <a:solidFill>
                  <a:srgbClr val="C00000"/>
                </a:solidFill>
                <a:latin typeface="Arial" pitchFamily="34" charset="0"/>
                <a:cs typeface="Arial" pitchFamily="34" charset="0"/>
              </a:rPr>
              <a:t>Başarılı ilk ve ortaöğretim öğrencilerini genç yaşlarda tespit ve teşvik etmek: </a:t>
            </a:r>
            <a:r>
              <a:rPr lang="tr-TR" altLang="tr-TR" sz="2000" dirty="0" smtClean="0">
                <a:latin typeface="Arial" pitchFamily="34" charset="0"/>
                <a:cs typeface="Arial" pitchFamily="34" charset="0"/>
              </a:rPr>
              <a:t>Bilim olimpiyatları ve proje yarışmaları</a:t>
            </a:r>
          </a:p>
          <a:p>
            <a:pPr lvl="1">
              <a:spcBef>
                <a:spcPct val="0"/>
              </a:spcBef>
              <a:spcAft>
                <a:spcPts val="1200"/>
              </a:spcAft>
              <a:defRPr/>
            </a:pPr>
            <a:r>
              <a:rPr lang="tr-TR" altLang="tr-TR" sz="2000" b="1" dirty="0" smtClean="0">
                <a:solidFill>
                  <a:srgbClr val="C00000"/>
                </a:solidFill>
                <a:latin typeface="Arial" pitchFamily="34" charset="0"/>
                <a:cs typeface="Arial" pitchFamily="34" charset="0"/>
              </a:rPr>
              <a:t>Ülkenin ihtiyaç duyduğu araştırmacıların yetiştirilmesine katkı sağlamak: </a:t>
            </a:r>
            <a:r>
              <a:rPr lang="tr-TR" altLang="tr-TR" sz="2000" dirty="0" smtClean="0">
                <a:latin typeface="Arial" pitchFamily="34" charset="0"/>
                <a:cs typeface="Arial" pitchFamily="34" charset="0"/>
              </a:rPr>
              <a:t>Lisans, yüksek lisans ve doktora eğitim bursları, doktora sırası araştırma bursları, üniversite düzeyi proje yarışmaları</a:t>
            </a:r>
          </a:p>
          <a:p>
            <a:pPr lvl="1">
              <a:spcBef>
                <a:spcPct val="0"/>
              </a:spcBef>
              <a:spcAft>
                <a:spcPts val="1200"/>
              </a:spcAft>
              <a:defRPr/>
            </a:pPr>
            <a:r>
              <a:rPr lang="tr-TR" altLang="tr-TR" sz="2000" b="1" dirty="0" smtClean="0">
                <a:solidFill>
                  <a:srgbClr val="C00000"/>
                </a:solidFill>
                <a:latin typeface="Arial" pitchFamily="34" charset="0"/>
                <a:cs typeface="Arial" pitchFamily="34" charset="0"/>
              </a:rPr>
              <a:t>Ulusal ve Uluslararası araştırmacı hareketliliği ve tersine beyin göçünü teşvik etmek</a:t>
            </a:r>
            <a:r>
              <a:rPr lang="tr-TR" altLang="tr-TR" sz="2000" dirty="0" smtClean="0">
                <a:solidFill>
                  <a:srgbClr val="C00000"/>
                </a:solidFill>
                <a:latin typeface="Arial" pitchFamily="34" charset="0"/>
                <a:cs typeface="Arial" pitchFamily="34" charset="0"/>
              </a:rPr>
              <a:t>: </a:t>
            </a:r>
            <a:r>
              <a:rPr lang="tr-TR" altLang="tr-TR" sz="2000" dirty="0" smtClean="0">
                <a:latin typeface="Arial" pitchFamily="34" charset="0"/>
                <a:cs typeface="Arial" pitchFamily="34" charset="0"/>
              </a:rPr>
              <a:t>Türk ve yabancı uyruklu bilim insanlarına yönelik doktora sonrası yurt içi ve yurt dışı araştırma bursları, yurda dönüş bursu, konuk bilim insanı desteği</a:t>
            </a:r>
          </a:p>
          <a:p>
            <a:pPr lvl="1">
              <a:spcBef>
                <a:spcPct val="0"/>
              </a:spcBef>
              <a:spcAft>
                <a:spcPts val="1200"/>
              </a:spcAft>
              <a:defRPr/>
            </a:pPr>
            <a:r>
              <a:rPr lang="tr-TR" altLang="tr-TR" sz="2000" b="1" dirty="0" smtClean="0">
                <a:solidFill>
                  <a:srgbClr val="C00000"/>
                </a:solidFill>
                <a:latin typeface="Arial" pitchFamily="34" charset="0"/>
                <a:cs typeface="Arial" pitchFamily="34" charset="0"/>
              </a:rPr>
              <a:t>Bilimsel etkinlikleri ve çalışmaları yaygınlaştırmak: </a:t>
            </a:r>
            <a:r>
              <a:rPr lang="tr-TR" altLang="tr-TR" sz="2000" dirty="0">
                <a:latin typeface="Arial" pitchFamily="34" charset="0"/>
                <a:cs typeface="Arial" pitchFamily="34" charset="0"/>
              </a:rPr>
              <a:t>B</a:t>
            </a:r>
            <a:r>
              <a:rPr lang="tr-TR" altLang="tr-TR" sz="2000" dirty="0" smtClean="0">
                <a:latin typeface="Arial" pitchFamily="34" charset="0"/>
                <a:cs typeface="Arial" pitchFamily="34" charset="0"/>
              </a:rPr>
              <a:t>ilimsel etkinlik düzenleme ve etkinliklere katılım destekleri</a:t>
            </a:r>
          </a:p>
          <a:p>
            <a:pPr>
              <a:defRPr/>
            </a:pPr>
            <a:endParaRPr lang="tr-TR" altLang="tr-TR" dirty="0" smtClean="0"/>
          </a:p>
          <a:p>
            <a:pPr>
              <a:defRPr/>
            </a:pPr>
            <a:endParaRPr lang="tr-TR" altLang="tr-TR" dirty="0" smtClean="0"/>
          </a:p>
          <a:p>
            <a:pPr>
              <a:defRPr/>
            </a:pPr>
            <a:endParaRPr lang="tr-TR" altLang="tr-TR" dirty="0" smtClean="0"/>
          </a:p>
          <a:p>
            <a:pPr lvl="1">
              <a:defRPr/>
            </a:pPr>
            <a:endParaRPr lang="tr-TR" altLang="tr-TR" dirty="0" smtClean="0"/>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7FFFB49-44FC-4F57-BFD1-721DE332B894}"/>
              </a:ext>
            </a:extLst>
          </p:cNvPr>
          <p:cNvSpPr>
            <a:spLocks noGrp="1"/>
          </p:cNvSpPr>
          <p:nvPr>
            <p:ph type="title"/>
          </p:nvPr>
        </p:nvSpPr>
        <p:spPr>
          <a:xfrm>
            <a:off x="0" y="0"/>
            <a:ext cx="8316416" cy="706090"/>
          </a:xfrm>
        </p:spPr>
        <p:txBody>
          <a:bodyPr>
            <a:noAutofit/>
          </a:bodyPr>
          <a:lstStyle/>
          <a:p>
            <a:r>
              <a:rPr lang="tr-TR" sz="2100" dirty="0">
                <a:latin typeface="Arial" pitchFamily="34" charset="0"/>
                <a:cs typeface="Arial" pitchFamily="34" charset="0"/>
              </a:rPr>
              <a:t>2224 Bilimsel Etkinliklere Katılımı Destekleme Programı</a:t>
            </a:r>
          </a:p>
        </p:txBody>
      </p:sp>
      <p:graphicFrame>
        <p:nvGraphicFramePr>
          <p:cNvPr id="5" name="14 Tablo">
            <a:extLst>
              <a:ext uri="{FF2B5EF4-FFF2-40B4-BE49-F238E27FC236}">
                <a16:creationId xmlns:a16="http://schemas.microsoft.com/office/drawing/2014/main" xmlns="" id="{0FFD6BE7-DCD4-45FD-9D07-037DC08A5C13}"/>
              </a:ext>
            </a:extLst>
          </p:cNvPr>
          <p:cNvGraphicFramePr>
            <a:graphicFrameLocks noGrp="1"/>
          </p:cNvGraphicFramePr>
          <p:nvPr>
            <p:extLst/>
          </p:nvPr>
        </p:nvGraphicFramePr>
        <p:xfrm>
          <a:off x="4716016" y="908720"/>
          <a:ext cx="3600400" cy="2088232"/>
        </p:xfrm>
        <a:graphic>
          <a:graphicData uri="http://schemas.openxmlformats.org/drawingml/2006/table">
            <a:tbl>
              <a:tblPr firstRow="1" bandRow="1">
                <a:tableStyleId>{0505E3EF-67EA-436B-97B2-0124C06EBD24}</a:tableStyleId>
              </a:tblPr>
              <a:tblGrid>
                <a:gridCol w="1718916">
                  <a:extLst>
                    <a:ext uri="{9D8B030D-6E8A-4147-A177-3AD203B41FA5}">
                      <a16:colId xmlns:a16="http://schemas.microsoft.com/office/drawing/2014/main" xmlns="" val="20000"/>
                    </a:ext>
                  </a:extLst>
                </a:gridCol>
                <a:gridCol w="1881484">
                  <a:extLst>
                    <a:ext uri="{9D8B030D-6E8A-4147-A177-3AD203B41FA5}">
                      <a16:colId xmlns:a16="http://schemas.microsoft.com/office/drawing/2014/main" xmlns="" val="20001"/>
                    </a:ext>
                  </a:extLst>
                </a:gridCol>
              </a:tblGrid>
              <a:tr h="1033126">
                <a:tc>
                  <a:txBody>
                    <a:bodyPr/>
                    <a:lstStyle/>
                    <a:p>
                      <a:r>
                        <a:rPr lang="tr-TR" sz="1400" b="1" dirty="0">
                          <a:latin typeface="Arial" pitchFamily="34" charset="0"/>
                          <a:cs typeface="Arial" pitchFamily="34" charset="0"/>
                        </a:rPr>
                        <a:t>Destek Miktarı</a:t>
                      </a:r>
                    </a:p>
                  </a:txBody>
                  <a:tcPr marL="91442" marR="91442" marT="45750" marB="45750" anchor="ctr"/>
                </a:tc>
                <a:tc>
                  <a:txBody>
                    <a:bodyPr/>
                    <a:lstStyle/>
                    <a:p>
                      <a:r>
                        <a:rPr lang="tr-TR" sz="1600" b="1" kern="1200" baseline="0" dirty="0">
                          <a:solidFill>
                            <a:srgbClr val="002060"/>
                          </a:solidFill>
                          <a:latin typeface="Arial" pitchFamily="34" charset="0"/>
                          <a:ea typeface="+mn-ea"/>
                          <a:cs typeface="Arial" pitchFamily="34" charset="0"/>
                        </a:rPr>
                        <a:t>1.500 $ </a:t>
                      </a:r>
                      <a:r>
                        <a:rPr lang="tr-TR" sz="1100" dirty="0">
                          <a:latin typeface="Arial" pitchFamily="34" charset="0"/>
                          <a:cs typeface="Arial" pitchFamily="34" charset="0"/>
                        </a:rPr>
                        <a:t>(Avrupa)</a:t>
                      </a:r>
                    </a:p>
                    <a:p>
                      <a:r>
                        <a:rPr lang="tr-TR" sz="1600" b="1" kern="1200" baseline="0" dirty="0">
                          <a:solidFill>
                            <a:srgbClr val="002060"/>
                          </a:solidFill>
                          <a:latin typeface="Arial" pitchFamily="34" charset="0"/>
                          <a:ea typeface="+mn-ea"/>
                          <a:cs typeface="Arial" pitchFamily="34" charset="0"/>
                        </a:rPr>
                        <a:t>2.000</a:t>
                      </a:r>
                      <a:r>
                        <a:rPr lang="tr-TR" sz="1400" baseline="0" dirty="0">
                          <a:latin typeface="Arial" pitchFamily="34" charset="0"/>
                          <a:cs typeface="Arial" pitchFamily="34" charset="0"/>
                        </a:rPr>
                        <a:t> </a:t>
                      </a:r>
                      <a:r>
                        <a:rPr lang="tr-TR" sz="1600" b="1" kern="1200" baseline="0" dirty="0">
                          <a:solidFill>
                            <a:srgbClr val="002060"/>
                          </a:solidFill>
                          <a:latin typeface="Arial" pitchFamily="34" charset="0"/>
                          <a:ea typeface="+mn-ea"/>
                          <a:cs typeface="Arial" pitchFamily="34" charset="0"/>
                        </a:rPr>
                        <a:t>$ </a:t>
                      </a:r>
                      <a:r>
                        <a:rPr lang="tr-TR" sz="1100" b="1" kern="1200" baseline="0" dirty="0">
                          <a:solidFill>
                            <a:schemeClr val="tx1"/>
                          </a:solidFill>
                          <a:latin typeface="Arial" pitchFamily="34" charset="0"/>
                          <a:ea typeface="+mn-ea"/>
                          <a:cs typeface="Arial" pitchFamily="34" charset="0"/>
                        </a:rPr>
                        <a:t>(Amerika ve Uzakdoğu)</a:t>
                      </a:r>
                    </a:p>
                    <a:p>
                      <a:r>
                        <a:rPr lang="tr-TR" sz="1600" b="1" kern="1200" baseline="0" dirty="0" smtClean="0">
                          <a:solidFill>
                            <a:srgbClr val="002060"/>
                          </a:solidFill>
                          <a:latin typeface="Arial" pitchFamily="34" charset="0"/>
                          <a:ea typeface="+mn-ea"/>
                          <a:cs typeface="Arial" pitchFamily="34" charset="0"/>
                        </a:rPr>
                        <a:t>1.000 </a:t>
                      </a:r>
                      <a:r>
                        <a:rPr lang="tr-TR" sz="1400" b="1" kern="1200" baseline="0" dirty="0" smtClean="0">
                          <a:solidFill>
                            <a:srgbClr val="002060"/>
                          </a:solidFill>
                          <a:latin typeface="Arial" pitchFamily="34" charset="0"/>
                          <a:ea typeface="+mn-ea"/>
                          <a:cs typeface="Arial" pitchFamily="34" charset="0"/>
                        </a:rPr>
                        <a:t>  </a:t>
                      </a:r>
                      <a:r>
                        <a:rPr lang="tr-TR" sz="1400" b="1" kern="1200" baseline="0" dirty="0">
                          <a:solidFill>
                            <a:srgbClr val="002060"/>
                          </a:solidFill>
                          <a:latin typeface="Arial" pitchFamily="34" charset="0"/>
                          <a:ea typeface="+mn-ea"/>
                          <a:cs typeface="Arial" pitchFamily="34" charset="0"/>
                        </a:rPr>
                        <a:t>TL </a:t>
                      </a:r>
                      <a:r>
                        <a:rPr lang="tr-TR" sz="1100" b="1" kern="1200" baseline="0" dirty="0">
                          <a:solidFill>
                            <a:schemeClr val="tx1"/>
                          </a:solidFill>
                          <a:latin typeface="Arial" pitchFamily="34" charset="0"/>
                          <a:ea typeface="+mn-ea"/>
                          <a:cs typeface="Arial" pitchFamily="34" charset="0"/>
                        </a:rPr>
                        <a:t>(Yurtiçi)</a:t>
                      </a:r>
                      <a:endParaRPr lang="tr-TR" sz="1100" dirty="0">
                        <a:solidFill>
                          <a:schemeClr val="tx1"/>
                        </a:solidFill>
                        <a:latin typeface="Arial" pitchFamily="34" charset="0"/>
                        <a:cs typeface="Arial" pitchFamily="34" charset="0"/>
                      </a:endParaRPr>
                    </a:p>
                  </a:txBody>
                  <a:tcPr marL="91442" marR="91442" marT="45750" marB="45750" anchor="ctr"/>
                </a:tc>
                <a:extLst>
                  <a:ext uri="{0D108BD9-81ED-4DB2-BD59-A6C34878D82A}">
                    <a16:rowId xmlns:a16="http://schemas.microsoft.com/office/drawing/2014/main" xmlns="" val="10000"/>
                  </a:ext>
                </a:extLst>
              </a:tr>
              <a:tr h="1055106">
                <a:tc>
                  <a:txBody>
                    <a:bodyPr/>
                    <a:lstStyle/>
                    <a:p>
                      <a:r>
                        <a:rPr lang="tr-TR" sz="1400" b="1" dirty="0" smtClean="0">
                          <a:latin typeface="Arial" pitchFamily="34" charset="0"/>
                          <a:cs typeface="Arial" pitchFamily="34" charset="0"/>
                        </a:rPr>
                        <a:t>Uluslararası Antlaşmalar Çerçevesinde Yaz Okulu/Staj vb.</a:t>
                      </a:r>
                      <a:r>
                        <a:rPr lang="tr-TR" sz="1400" b="1" baseline="0" dirty="0" smtClean="0">
                          <a:latin typeface="Arial" pitchFamily="34" charset="0"/>
                          <a:cs typeface="Arial" pitchFamily="34" charset="0"/>
                        </a:rPr>
                        <a:t> </a:t>
                      </a:r>
                      <a:endParaRPr lang="tr-TR" sz="1400" b="1" dirty="0">
                        <a:latin typeface="Arial" pitchFamily="34" charset="0"/>
                        <a:cs typeface="Arial" pitchFamily="34" charset="0"/>
                      </a:endParaRPr>
                    </a:p>
                  </a:txBody>
                  <a:tcPr marL="91442" marR="91442" marT="45750" marB="45750" anchor="ctr"/>
                </a:tc>
                <a:tc>
                  <a:txBody>
                    <a:bodyPr/>
                    <a:lstStyle/>
                    <a:p>
                      <a:r>
                        <a:rPr lang="tr-TR" sz="1600" b="1" kern="1200" baseline="0" dirty="0" smtClean="0">
                          <a:solidFill>
                            <a:srgbClr val="002060"/>
                          </a:solidFill>
                          <a:latin typeface="Arial" pitchFamily="34" charset="0"/>
                          <a:ea typeface="+mn-ea"/>
                          <a:cs typeface="Arial" pitchFamily="34" charset="0"/>
                        </a:rPr>
                        <a:t>1.900 $/Ay +</a:t>
                      </a:r>
                      <a:endParaRPr lang="tr-TR" sz="1100" b="0" kern="1200" baseline="0" dirty="0" smtClean="0">
                        <a:solidFill>
                          <a:schemeClr val="dk1"/>
                        </a:solidFill>
                        <a:latin typeface="Arial" pitchFamily="34" charset="0"/>
                        <a:ea typeface="+mn-ea"/>
                        <a:cs typeface="Arial" pitchFamily="34" charset="0"/>
                      </a:endParaRPr>
                    </a:p>
                    <a:p>
                      <a:r>
                        <a:rPr lang="tr-TR" sz="1100" b="1" kern="1200" baseline="0" dirty="0" smtClean="0">
                          <a:solidFill>
                            <a:schemeClr val="dk1"/>
                          </a:solidFill>
                          <a:latin typeface="Arial" pitchFamily="34" charset="0"/>
                          <a:ea typeface="+mn-ea"/>
                          <a:cs typeface="Arial" pitchFamily="34" charset="0"/>
                        </a:rPr>
                        <a:t>(</a:t>
                      </a:r>
                      <a:r>
                        <a:rPr lang="tr-TR" sz="1100" b="1" kern="1200" baseline="0" dirty="0" err="1" smtClean="0">
                          <a:solidFill>
                            <a:schemeClr val="dk1"/>
                          </a:solidFill>
                          <a:latin typeface="Arial" pitchFamily="34" charset="0"/>
                          <a:ea typeface="+mn-ea"/>
                          <a:cs typeface="Arial" pitchFamily="34" charset="0"/>
                        </a:rPr>
                        <a:t>Katılım+Yol</a:t>
                      </a:r>
                      <a:r>
                        <a:rPr lang="tr-TR" sz="1100" b="1" kern="1200" baseline="0" dirty="0" smtClean="0">
                          <a:solidFill>
                            <a:schemeClr val="dk1"/>
                          </a:solidFill>
                          <a:latin typeface="Arial" pitchFamily="34" charset="0"/>
                          <a:ea typeface="+mn-ea"/>
                          <a:cs typeface="Arial" pitchFamily="34" charset="0"/>
                        </a:rPr>
                        <a:t> Ücreti)</a:t>
                      </a:r>
                      <a:endParaRPr lang="tr-TR" sz="1100" b="1" dirty="0">
                        <a:latin typeface="Arial" pitchFamily="34" charset="0"/>
                        <a:cs typeface="Arial" pitchFamily="34" charset="0"/>
                      </a:endParaRPr>
                    </a:p>
                  </a:txBody>
                  <a:tcPr marL="91442" marR="91442" marT="45750" marB="45750" anchor="ctr"/>
                </a:tc>
                <a:extLst>
                  <a:ext uri="{0D108BD9-81ED-4DB2-BD59-A6C34878D82A}">
                    <a16:rowId xmlns:a16="http://schemas.microsoft.com/office/drawing/2014/main" xmlns="" val="10001"/>
                  </a:ext>
                </a:extLst>
              </a:tr>
            </a:tbl>
          </a:graphicData>
        </a:graphic>
      </p:graphicFrame>
      <p:grpSp>
        <p:nvGrpSpPr>
          <p:cNvPr id="6" name="Grup 1">
            <a:extLst>
              <a:ext uri="{FF2B5EF4-FFF2-40B4-BE49-F238E27FC236}">
                <a16:creationId xmlns:a16="http://schemas.microsoft.com/office/drawing/2014/main" xmlns="" id="{ADF98AE3-615E-4B8A-83E5-75F2DBE95803}"/>
              </a:ext>
            </a:extLst>
          </p:cNvPr>
          <p:cNvGrpSpPr>
            <a:grpSpLocks/>
          </p:cNvGrpSpPr>
          <p:nvPr/>
        </p:nvGrpSpPr>
        <p:grpSpPr bwMode="auto">
          <a:xfrm>
            <a:off x="206338" y="4437112"/>
            <a:ext cx="3618756" cy="1298282"/>
            <a:chOff x="4373724" y="4725144"/>
            <a:chExt cx="4320480" cy="1152128"/>
          </a:xfrm>
        </p:grpSpPr>
        <p:graphicFrame>
          <p:nvGraphicFramePr>
            <p:cNvPr id="7" name="30 Diyagram">
              <a:extLst>
                <a:ext uri="{FF2B5EF4-FFF2-40B4-BE49-F238E27FC236}">
                  <a16:creationId xmlns:a16="http://schemas.microsoft.com/office/drawing/2014/main" xmlns="" id="{6B0E757F-66DF-4C65-B2E2-8B6D4672E9A2}"/>
                </a:ext>
              </a:extLst>
            </p:cNvPr>
            <p:cNvGraphicFramePr/>
            <p:nvPr>
              <p:extLst/>
            </p:nvPr>
          </p:nvGraphicFramePr>
          <p:xfrm>
            <a:off x="4373724" y="4725144"/>
            <a:ext cx="4320480"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39 Diyagram">
              <a:extLst>
                <a:ext uri="{FF2B5EF4-FFF2-40B4-BE49-F238E27FC236}">
                  <a16:creationId xmlns:a16="http://schemas.microsoft.com/office/drawing/2014/main" xmlns="" id="{C7136356-A13B-4457-9556-04843F2B0754}"/>
                </a:ext>
              </a:extLst>
            </p:cNvPr>
            <p:cNvGraphicFramePr/>
            <p:nvPr>
              <p:extLst/>
            </p:nvPr>
          </p:nvGraphicFramePr>
          <p:xfrm>
            <a:off x="4716016" y="5069407"/>
            <a:ext cx="1504690" cy="6454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40 Diyagram">
              <a:extLst>
                <a:ext uri="{FF2B5EF4-FFF2-40B4-BE49-F238E27FC236}">
                  <a16:creationId xmlns:a16="http://schemas.microsoft.com/office/drawing/2014/main" xmlns="" id="{D1867A41-F881-4363-A5AE-E40AE4F3A3E8}"/>
                </a:ext>
              </a:extLst>
            </p:cNvPr>
            <p:cNvGraphicFramePr/>
            <p:nvPr>
              <p:extLst/>
            </p:nvPr>
          </p:nvGraphicFramePr>
          <p:xfrm>
            <a:off x="6884771" y="5108554"/>
            <a:ext cx="1664746" cy="60629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sp>
        <p:nvSpPr>
          <p:cNvPr id="10" name="8 Metin kutusu">
            <a:extLst>
              <a:ext uri="{FF2B5EF4-FFF2-40B4-BE49-F238E27FC236}">
                <a16:creationId xmlns:a16="http://schemas.microsoft.com/office/drawing/2014/main" xmlns="" id="{1BE35ED9-2DBB-4CE0-A0E1-DD9DAF0C16D5}"/>
              </a:ext>
            </a:extLst>
          </p:cNvPr>
          <p:cNvSpPr txBox="1"/>
          <p:nvPr/>
        </p:nvSpPr>
        <p:spPr>
          <a:xfrm>
            <a:off x="418127" y="836712"/>
            <a:ext cx="3240360" cy="46166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tr-TR" sz="2400" b="1" spc="50" dirty="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cs typeface="Arial" pitchFamily="34" charset="0"/>
              </a:rPr>
              <a:t>Kimler Başvurabilir</a:t>
            </a:r>
          </a:p>
        </p:txBody>
      </p:sp>
      <p:graphicFrame>
        <p:nvGraphicFramePr>
          <p:cNvPr id="11" name="19 Diyagram">
            <a:extLst>
              <a:ext uri="{FF2B5EF4-FFF2-40B4-BE49-F238E27FC236}">
                <a16:creationId xmlns:a16="http://schemas.microsoft.com/office/drawing/2014/main" xmlns="" id="{41EA40DC-1D39-4AC9-8C1C-0871D3E185C1}"/>
              </a:ext>
            </a:extLst>
          </p:cNvPr>
          <p:cNvGraphicFramePr/>
          <p:nvPr>
            <p:extLst/>
          </p:nvPr>
        </p:nvGraphicFramePr>
        <p:xfrm>
          <a:off x="0" y="1275044"/>
          <a:ext cx="3825094" cy="309219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2" name="Tablo 11">
            <a:extLst>
              <a:ext uri="{FF2B5EF4-FFF2-40B4-BE49-F238E27FC236}">
                <a16:creationId xmlns:a16="http://schemas.microsoft.com/office/drawing/2014/main" xmlns="" id="{28796F00-DD92-4076-BD9D-25DD17CD5663}"/>
              </a:ext>
            </a:extLst>
          </p:cNvPr>
          <p:cNvGraphicFramePr>
            <a:graphicFrameLocks noGrp="1"/>
          </p:cNvGraphicFramePr>
          <p:nvPr>
            <p:extLst/>
          </p:nvPr>
        </p:nvGraphicFramePr>
        <p:xfrm>
          <a:off x="4260116" y="3190451"/>
          <a:ext cx="3952806" cy="1906113"/>
        </p:xfrm>
        <a:graphic>
          <a:graphicData uri="http://schemas.openxmlformats.org/drawingml/2006/table">
            <a:tbl>
              <a:tblPr firstRow="1" bandRow="1"/>
              <a:tblGrid>
                <a:gridCol w="1878028">
                  <a:extLst>
                    <a:ext uri="{9D8B030D-6E8A-4147-A177-3AD203B41FA5}">
                      <a16:colId xmlns:a16="http://schemas.microsoft.com/office/drawing/2014/main" xmlns="" val="4000122145"/>
                    </a:ext>
                  </a:extLst>
                </a:gridCol>
                <a:gridCol w="2074778">
                  <a:extLst>
                    <a:ext uri="{9D8B030D-6E8A-4147-A177-3AD203B41FA5}">
                      <a16:colId xmlns:a16="http://schemas.microsoft.com/office/drawing/2014/main" xmlns="" val="2970080428"/>
                    </a:ext>
                  </a:extLst>
                </a:gridCol>
              </a:tblGrid>
              <a:tr h="394385">
                <a:tc>
                  <a:txBody>
                    <a:bodyPr/>
                    <a:lstStyle/>
                    <a:p>
                      <a:pPr algn="ctr" rtl="0" fontAlgn="ctr"/>
                      <a:r>
                        <a:rPr lang="tr-TR" sz="1300" b="1" i="0" u="none" strike="noStrike" dirty="0" smtClean="0">
                          <a:solidFill>
                            <a:srgbClr val="000000"/>
                          </a:solidFill>
                          <a:effectLst/>
                          <a:latin typeface="Arial" panose="020B0604020202020204" pitchFamily="34" charset="0"/>
                        </a:rPr>
                        <a:t>2019 Yılı 2224-A</a:t>
                      </a:r>
                      <a:r>
                        <a:rPr lang="tr-TR" sz="1300" b="1" i="0" u="none" strike="noStrike" dirty="0">
                          <a:solidFill>
                            <a:srgbClr val="000000"/>
                          </a:solidFill>
                          <a:effectLst/>
                          <a:latin typeface="Arial" panose="020B0604020202020204" pitchFamily="34" charset="0"/>
                        </a:rPr>
                        <a:t/>
                      </a:r>
                      <a:br>
                        <a:rPr lang="tr-TR" sz="1300" b="1" i="0" u="none" strike="noStrike" dirty="0">
                          <a:solidFill>
                            <a:srgbClr val="000000"/>
                          </a:solidFill>
                          <a:effectLst/>
                          <a:latin typeface="Arial" panose="020B0604020202020204" pitchFamily="34" charset="0"/>
                        </a:rPr>
                      </a:br>
                      <a:r>
                        <a:rPr lang="tr-TR" sz="1300" b="1" i="0" u="none" strike="noStrike" dirty="0">
                          <a:solidFill>
                            <a:srgbClr val="000000"/>
                          </a:solidFill>
                          <a:effectLst/>
                          <a:latin typeface="Arial" panose="020B0604020202020204" pitchFamily="34" charset="0"/>
                        </a:rPr>
                        <a:t>Başvuru Dönemleri</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ctr"/>
                      <a:r>
                        <a:rPr lang="tr-TR" sz="1300" b="1" i="0" u="none" strike="noStrike" dirty="0" smtClean="0">
                          <a:solidFill>
                            <a:srgbClr val="000000"/>
                          </a:solidFill>
                          <a:effectLst/>
                          <a:latin typeface="Arial" panose="020B0604020202020204" pitchFamily="34" charset="0"/>
                        </a:rPr>
                        <a:t>6 </a:t>
                      </a:r>
                      <a:r>
                        <a:rPr lang="tr-TR" sz="1300" b="1" i="0" u="none" strike="noStrike" dirty="0">
                          <a:solidFill>
                            <a:srgbClr val="000000"/>
                          </a:solidFill>
                          <a:effectLst/>
                          <a:latin typeface="Arial" panose="020B0604020202020204" pitchFamily="34" charset="0"/>
                        </a:rPr>
                        <a:t>dönem </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extLst>
                  <a:ext uri="{0D108BD9-81ED-4DB2-BD59-A6C34878D82A}">
                    <a16:rowId xmlns:a16="http://schemas.microsoft.com/office/drawing/2014/main" xmlns="" val="1409854697"/>
                  </a:ext>
                </a:extLst>
              </a:tr>
              <a:tr h="250058">
                <a:tc>
                  <a:txBody>
                    <a:bodyPr/>
                    <a:lstStyle/>
                    <a:p>
                      <a:pPr algn="l" rtl="0" fontAlgn="ctr"/>
                      <a:r>
                        <a:rPr lang="tr-TR" sz="1300" b="1" i="0" u="none" strike="noStrike" dirty="0">
                          <a:solidFill>
                            <a:srgbClr val="000000"/>
                          </a:solidFill>
                          <a:effectLst/>
                          <a:latin typeface="Arial" panose="020B0604020202020204" pitchFamily="34" charset="0"/>
                        </a:rPr>
                        <a:t>1. Dönem</a:t>
                      </a:r>
                    </a:p>
                  </a:txBody>
                  <a:tcPr marL="857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8D3E0"/>
                    </a:solidFill>
                  </a:tcPr>
                </a:tc>
                <a:tc>
                  <a:txBody>
                    <a:bodyPr/>
                    <a:lstStyle/>
                    <a:p>
                      <a:pPr algn="l" rtl="0" fontAlgn="ctr"/>
                      <a:r>
                        <a:rPr lang="tr-TR" sz="1300" b="0" i="0" u="none" strike="noStrike" dirty="0">
                          <a:solidFill>
                            <a:srgbClr val="000000"/>
                          </a:solidFill>
                          <a:effectLst/>
                          <a:latin typeface="Arial" panose="020B0604020202020204" pitchFamily="34" charset="0"/>
                        </a:rPr>
                        <a:t>15-31 Ocak</a:t>
                      </a:r>
                    </a:p>
                  </a:txBody>
                  <a:tcPr marL="857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8D3E0"/>
                    </a:solidFill>
                  </a:tcPr>
                </a:tc>
                <a:extLst>
                  <a:ext uri="{0D108BD9-81ED-4DB2-BD59-A6C34878D82A}">
                    <a16:rowId xmlns:a16="http://schemas.microsoft.com/office/drawing/2014/main" xmlns="" val="4132647458"/>
                  </a:ext>
                </a:extLst>
              </a:tr>
              <a:tr h="250058">
                <a:tc>
                  <a:txBody>
                    <a:bodyPr/>
                    <a:lstStyle/>
                    <a:p>
                      <a:pPr algn="l" rtl="0" fontAlgn="ctr"/>
                      <a:r>
                        <a:rPr lang="tr-TR" sz="1300" b="1" i="0" u="none" strike="noStrike" dirty="0">
                          <a:solidFill>
                            <a:srgbClr val="000000"/>
                          </a:solidFill>
                          <a:effectLst/>
                          <a:latin typeface="Arial" panose="020B0604020202020204" pitchFamily="34" charset="0"/>
                        </a:rPr>
                        <a:t>2. Dönem</a:t>
                      </a:r>
                    </a:p>
                  </a:txBody>
                  <a:tcPr marL="857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l" rtl="0" fontAlgn="ctr"/>
                      <a:r>
                        <a:rPr lang="tr-TR" sz="1300" b="0" i="0" u="none" strike="noStrike" dirty="0" smtClean="0">
                          <a:solidFill>
                            <a:srgbClr val="000000"/>
                          </a:solidFill>
                          <a:effectLst/>
                          <a:latin typeface="Arial" panose="020B0604020202020204" pitchFamily="34" charset="0"/>
                        </a:rPr>
                        <a:t>1-15 Mart</a:t>
                      </a:r>
                      <a:endParaRPr lang="tr-TR" sz="13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extLst>
                  <a:ext uri="{0D108BD9-81ED-4DB2-BD59-A6C34878D82A}">
                    <a16:rowId xmlns:a16="http://schemas.microsoft.com/office/drawing/2014/main" xmlns="" val="2256085806"/>
                  </a:ext>
                </a:extLst>
              </a:tr>
              <a:tr h="250058">
                <a:tc>
                  <a:txBody>
                    <a:bodyPr/>
                    <a:lstStyle/>
                    <a:p>
                      <a:pPr algn="l" rtl="0" fontAlgn="ctr"/>
                      <a:r>
                        <a:rPr lang="tr-TR" sz="1300" b="1" i="0" u="none" strike="noStrike" dirty="0">
                          <a:solidFill>
                            <a:srgbClr val="000000"/>
                          </a:solidFill>
                          <a:effectLst/>
                          <a:latin typeface="Arial" panose="020B0604020202020204" pitchFamily="34" charset="0"/>
                        </a:rPr>
                        <a:t>3. Dönem</a:t>
                      </a:r>
                    </a:p>
                  </a:txBody>
                  <a:tcPr marL="857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8D3E0"/>
                    </a:solidFill>
                  </a:tcPr>
                </a:tc>
                <a:tc>
                  <a:txBody>
                    <a:bodyPr/>
                    <a:lstStyle/>
                    <a:p>
                      <a:pPr algn="l" rtl="0" fontAlgn="ctr"/>
                      <a:r>
                        <a:rPr lang="tr-TR" sz="1300" b="0" i="0" u="none" strike="noStrike" dirty="0" smtClean="0">
                          <a:solidFill>
                            <a:srgbClr val="000000"/>
                          </a:solidFill>
                          <a:effectLst/>
                          <a:latin typeface="Arial" panose="020B0604020202020204" pitchFamily="34" charset="0"/>
                        </a:rPr>
                        <a:t>1-17 Mayıs</a:t>
                      </a:r>
                      <a:endParaRPr lang="tr-TR" sz="13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8D3E0"/>
                    </a:solidFill>
                  </a:tcPr>
                </a:tc>
                <a:extLst>
                  <a:ext uri="{0D108BD9-81ED-4DB2-BD59-A6C34878D82A}">
                    <a16:rowId xmlns:a16="http://schemas.microsoft.com/office/drawing/2014/main" xmlns="" val="1247801229"/>
                  </a:ext>
                </a:extLst>
              </a:tr>
              <a:tr h="250058">
                <a:tc>
                  <a:txBody>
                    <a:bodyPr/>
                    <a:lstStyle/>
                    <a:p>
                      <a:pPr algn="l" rtl="0" fontAlgn="ctr"/>
                      <a:r>
                        <a:rPr lang="tr-TR" sz="1300" b="1" i="0" u="none" strike="noStrike" dirty="0">
                          <a:solidFill>
                            <a:srgbClr val="000000"/>
                          </a:solidFill>
                          <a:effectLst/>
                          <a:latin typeface="Arial" panose="020B0604020202020204" pitchFamily="34" charset="0"/>
                        </a:rPr>
                        <a:t>4. Dönem</a:t>
                      </a:r>
                    </a:p>
                  </a:txBody>
                  <a:tcPr marL="857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l" rtl="0" fontAlgn="ctr"/>
                      <a:r>
                        <a:rPr lang="tr-TR" sz="1300" b="0" i="0" u="none" strike="noStrike" dirty="0" smtClean="0">
                          <a:solidFill>
                            <a:srgbClr val="000000"/>
                          </a:solidFill>
                          <a:effectLst/>
                          <a:latin typeface="Arial" panose="020B0604020202020204" pitchFamily="34" charset="0"/>
                        </a:rPr>
                        <a:t>1-17</a:t>
                      </a:r>
                      <a:r>
                        <a:rPr lang="tr-TR" sz="1300" b="0" i="0" u="none" strike="noStrike" baseline="0" dirty="0" smtClean="0">
                          <a:solidFill>
                            <a:srgbClr val="000000"/>
                          </a:solidFill>
                          <a:effectLst/>
                          <a:latin typeface="Arial" panose="020B0604020202020204" pitchFamily="34" charset="0"/>
                        </a:rPr>
                        <a:t> Temmuz</a:t>
                      </a:r>
                      <a:endParaRPr lang="tr-TR" sz="13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extLst>
                  <a:ext uri="{0D108BD9-81ED-4DB2-BD59-A6C34878D82A}">
                    <a16:rowId xmlns:a16="http://schemas.microsoft.com/office/drawing/2014/main" xmlns="" val="832111857"/>
                  </a:ext>
                </a:extLst>
              </a:tr>
              <a:tr h="250058">
                <a:tc>
                  <a:txBody>
                    <a:bodyPr/>
                    <a:lstStyle/>
                    <a:p>
                      <a:pPr algn="l" rtl="0" fontAlgn="ctr"/>
                      <a:r>
                        <a:rPr lang="tr-TR" sz="1300" b="1" i="0" u="none" strike="noStrike" dirty="0" smtClean="0">
                          <a:solidFill>
                            <a:srgbClr val="000000"/>
                          </a:solidFill>
                          <a:effectLst/>
                          <a:latin typeface="Arial" panose="020B0604020202020204" pitchFamily="34" charset="0"/>
                        </a:rPr>
                        <a:t>5. Dönem</a:t>
                      </a:r>
                      <a:endParaRPr lang="tr-TR" sz="13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l" rtl="0" fontAlgn="ctr"/>
                      <a:r>
                        <a:rPr lang="tr-TR" sz="1300" b="0" i="0" u="none" strike="noStrike" dirty="0" smtClean="0">
                          <a:solidFill>
                            <a:srgbClr val="000000"/>
                          </a:solidFill>
                          <a:effectLst/>
                          <a:latin typeface="Arial" panose="020B0604020202020204" pitchFamily="34" charset="0"/>
                        </a:rPr>
                        <a:t>1-17 Eylül</a:t>
                      </a:r>
                      <a:endParaRPr lang="tr-TR" sz="13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extLst>
                  <a:ext uri="{0D108BD9-81ED-4DB2-BD59-A6C34878D82A}">
                    <a16:rowId xmlns:a16="http://schemas.microsoft.com/office/drawing/2014/main" xmlns="" val="3415039374"/>
                  </a:ext>
                </a:extLst>
              </a:tr>
              <a:tr h="250058">
                <a:tc>
                  <a:txBody>
                    <a:bodyPr/>
                    <a:lstStyle/>
                    <a:p>
                      <a:pPr algn="l" rtl="0" fontAlgn="ctr"/>
                      <a:r>
                        <a:rPr lang="tr-TR" sz="1300" b="1" i="0" u="none" strike="noStrike" dirty="0" smtClean="0">
                          <a:solidFill>
                            <a:srgbClr val="000000"/>
                          </a:solidFill>
                          <a:effectLst/>
                          <a:latin typeface="Arial" panose="020B0604020202020204" pitchFamily="34" charset="0"/>
                        </a:rPr>
                        <a:t>6. Dönem</a:t>
                      </a:r>
                      <a:endParaRPr lang="tr-TR" sz="1300" b="1" i="0" u="none" strike="noStrike" dirty="0">
                        <a:solidFill>
                          <a:srgbClr val="000000"/>
                        </a:solidFill>
                        <a:effectLst/>
                        <a:latin typeface="Arial" panose="020B0604020202020204" pitchFamily="34" charset="0"/>
                      </a:endParaRPr>
                    </a:p>
                  </a:txBody>
                  <a:tcPr marL="857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l" rtl="0" fontAlgn="ctr"/>
                      <a:r>
                        <a:rPr lang="tr-TR" sz="1300" b="0" i="0" u="none" strike="noStrike" dirty="0" smtClean="0">
                          <a:solidFill>
                            <a:srgbClr val="000000"/>
                          </a:solidFill>
                          <a:effectLst/>
                          <a:latin typeface="Arial" panose="020B0604020202020204" pitchFamily="34" charset="0"/>
                        </a:rPr>
                        <a:t>1-15 Kasım</a:t>
                      </a:r>
                      <a:endParaRPr lang="tr-TR" sz="1300" b="0" i="0" u="none" strike="noStrike" dirty="0">
                        <a:solidFill>
                          <a:srgbClr val="000000"/>
                        </a:solidFill>
                        <a:effectLst/>
                        <a:latin typeface="Arial" panose="020B0604020202020204" pitchFamily="34" charset="0"/>
                      </a:endParaRPr>
                    </a:p>
                  </a:txBody>
                  <a:tcPr marL="857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extLst>
                  <a:ext uri="{0D108BD9-81ED-4DB2-BD59-A6C34878D82A}">
                    <a16:rowId xmlns:a16="http://schemas.microsoft.com/office/drawing/2014/main" xmlns="" val="2094810208"/>
                  </a:ext>
                </a:extLst>
              </a:tr>
            </a:tbl>
          </a:graphicData>
        </a:graphic>
      </p:graphicFrame>
      <p:grpSp>
        <p:nvGrpSpPr>
          <p:cNvPr id="14" name="Grup 1">
            <a:extLst>
              <a:ext uri="{FF2B5EF4-FFF2-40B4-BE49-F238E27FC236}">
                <a16:creationId xmlns:a16="http://schemas.microsoft.com/office/drawing/2014/main" xmlns="" id="{ADF98AE3-615E-4B8A-83E5-75F2DBE95803}"/>
              </a:ext>
            </a:extLst>
          </p:cNvPr>
          <p:cNvGrpSpPr>
            <a:grpSpLocks/>
          </p:cNvGrpSpPr>
          <p:nvPr/>
        </p:nvGrpSpPr>
        <p:grpSpPr bwMode="auto">
          <a:xfrm>
            <a:off x="251520" y="5805264"/>
            <a:ext cx="3573574" cy="1037151"/>
            <a:chOff x="4373724" y="4725144"/>
            <a:chExt cx="4320480" cy="1152128"/>
          </a:xfrm>
        </p:grpSpPr>
        <p:graphicFrame>
          <p:nvGraphicFramePr>
            <p:cNvPr id="15" name="30 Diyagram">
              <a:extLst>
                <a:ext uri="{FF2B5EF4-FFF2-40B4-BE49-F238E27FC236}">
                  <a16:creationId xmlns:a16="http://schemas.microsoft.com/office/drawing/2014/main" xmlns="" id="{6B0E757F-66DF-4C65-B2E2-8B6D4672E9A2}"/>
                </a:ext>
              </a:extLst>
            </p:cNvPr>
            <p:cNvGraphicFramePr/>
            <p:nvPr>
              <p:extLst/>
            </p:nvPr>
          </p:nvGraphicFramePr>
          <p:xfrm>
            <a:off x="4373724" y="4725144"/>
            <a:ext cx="4320480" cy="115212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7" name="40 Diyagram">
              <a:extLst>
                <a:ext uri="{FF2B5EF4-FFF2-40B4-BE49-F238E27FC236}">
                  <a16:creationId xmlns:a16="http://schemas.microsoft.com/office/drawing/2014/main" xmlns="" id="{D1867A41-F881-4363-A5AE-E40AE4F3A3E8}"/>
                </a:ext>
              </a:extLst>
            </p:cNvPr>
            <p:cNvGraphicFramePr/>
            <p:nvPr>
              <p:extLst/>
            </p:nvPr>
          </p:nvGraphicFramePr>
          <p:xfrm>
            <a:off x="4896074" y="5045107"/>
            <a:ext cx="3422622" cy="606293"/>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pSp>
      <p:pic>
        <p:nvPicPr>
          <p:cNvPr id="18" name="Resim 17"/>
          <p:cNvPicPr>
            <a:picLocks noChangeAspect="1"/>
          </p:cNvPicPr>
          <p:nvPr/>
        </p:nvPicPr>
        <p:blipFill rotWithShape="1">
          <a:blip r:embed="rId32"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graphicFrame>
        <p:nvGraphicFramePr>
          <p:cNvPr id="16" name="Tablo 15">
            <a:extLst>
              <a:ext uri="{FF2B5EF4-FFF2-40B4-BE49-F238E27FC236}">
                <a16:creationId xmlns:a16="http://schemas.microsoft.com/office/drawing/2014/main" xmlns="" id="{28796F00-DD92-4076-BD9D-25DD17CD5663}"/>
              </a:ext>
            </a:extLst>
          </p:cNvPr>
          <p:cNvGraphicFramePr>
            <a:graphicFrameLocks noGrp="1"/>
          </p:cNvGraphicFramePr>
          <p:nvPr>
            <p:extLst/>
          </p:nvPr>
        </p:nvGraphicFramePr>
        <p:xfrm>
          <a:off x="4257142" y="5318227"/>
          <a:ext cx="3945837" cy="1355377"/>
        </p:xfrm>
        <a:graphic>
          <a:graphicData uri="http://schemas.openxmlformats.org/drawingml/2006/table">
            <a:tbl>
              <a:tblPr firstRow="1" bandRow="1"/>
              <a:tblGrid>
                <a:gridCol w="1874717">
                  <a:extLst>
                    <a:ext uri="{9D8B030D-6E8A-4147-A177-3AD203B41FA5}">
                      <a16:colId xmlns:a16="http://schemas.microsoft.com/office/drawing/2014/main" xmlns="" val="4000122145"/>
                    </a:ext>
                  </a:extLst>
                </a:gridCol>
                <a:gridCol w="2071120">
                  <a:extLst>
                    <a:ext uri="{9D8B030D-6E8A-4147-A177-3AD203B41FA5}">
                      <a16:colId xmlns:a16="http://schemas.microsoft.com/office/drawing/2014/main" xmlns="" val="2970080428"/>
                    </a:ext>
                  </a:extLst>
                </a:gridCol>
              </a:tblGrid>
              <a:tr h="420610">
                <a:tc>
                  <a:txBody>
                    <a:bodyPr/>
                    <a:lstStyle/>
                    <a:p>
                      <a:pPr algn="ctr" rtl="0" fontAlgn="ctr"/>
                      <a:r>
                        <a:rPr lang="tr-TR" sz="1400" b="1" i="0" u="none" strike="noStrike" dirty="0" smtClean="0">
                          <a:solidFill>
                            <a:srgbClr val="000000"/>
                          </a:solidFill>
                          <a:effectLst/>
                          <a:latin typeface="Arial" panose="020B0604020202020204" pitchFamily="34" charset="0"/>
                        </a:rPr>
                        <a:t>2019 Yılı 2224-B</a:t>
                      </a:r>
                      <a:r>
                        <a:rPr lang="tr-TR" sz="1400" b="1" i="0" u="none" strike="noStrike" dirty="0">
                          <a:solidFill>
                            <a:srgbClr val="000000"/>
                          </a:solidFill>
                          <a:effectLst/>
                          <a:latin typeface="Arial" panose="020B0604020202020204" pitchFamily="34" charset="0"/>
                        </a:rPr>
                        <a:t/>
                      </a:r>
                      <a:br>
                        <a:rPr lang="tr-TR" sz="1400" b="1" i="0" u="none" strike="noStrike" dirty="0">
                          <a:solidFill>
                            <a:srgbClr val="000000"/>
                          </a:solidFill>
                          <a:effectLst/>
                          <a:latin typeface="Arial" panose="020B0604020202020204" pitchFamily="34" charset="0"/>
                        </a:rPr>
                      </a:br>
                      <a:r>
                        <a:rPr lang="tr-TR" sz="1400" b="1" i="0" u="none" strike="noStrike" dirty="0">
                          <a:solidFill>
                            <a:srgbClr val="000000"/>
                          </a:solidFill>
                          <a:effectLst/>
                          <a:latin typeface="Arial" panose="020B0604020202020204" pitchFamily="34" charset="0"/>
                        </a:rPr>
                        <a:t>Başvuru Dönemleri</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ctr" rtl="0" fontAlgn="ctr"/>
                      <a:r>
                        <a:rPr lang="tr-TR" sz="1400" b="1" i="0" u="none" strike="noStrike" dirty="0">
                          <a:solidFill>
                            <a:srgbClr val="000000"/>
                          </a:solidFill>
                          <a:effectLst/>
                          <a:latin typeface="Arial" panose="020B0604020202020204" pitchFamily="34" charset="0"/>
                        </a:rPr>
                        <a:t>4 dönem </a:t>
                      </a:r>
                    </a:p>
                  </a:txBody>
                  <a:tcPr marL="95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extLst>
                  <a:ext uri="{0D108BD9-81ED-4DB2-BD59-A6C34878D82A}">
                    <a16:rowId xmlns:a16="http://schemas.microsoft.com/office/drawing/2014/main" xmlns="" val="1409854697"/>
                  </a:ext>
                </a:extLst>
              </a:tr>
              <a:tr h="229783">
                <a:tc>
                  <a:txBody>
                    <a:bodyPr/>
                    <a:lstStyle/>
                    <a:p>
                      <a:pPr algn="l" rtl="0" fontAlgn="ctr"/>
                      <a:r>
                        <a:rPr lang="tr-TR" sz="1400" b="1" i="0" u="none" strike="noStrike">
                          <a:solidFill>
                            <a:srgbClr val="000000"/>
                          </a:solidFill>
                          <a:effectLst/>
                          <a:latin typeface="Arial" panose="020B0604020202020204" pitchFamily="34" charset="0"/>
                        </a:rPr>
                        <a:t>1. Dönem</a:t>
                      </a:r>
                    </a:p>
                  </a:txBody>
                  <a:tcPr marL="857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8D3E0"/>
                    </a:solidFill>
                  </a:tcPr>
                </a:tc>
                <a:tc>
                  <a:txBody>
                    <a:bodyPr/>
                    <a:lstStyle/>
                    <a:p>
                      <a:pPr algn="l" rtl="0" fontAlgn="ctr"/>
                      <a:r>
                        <a:rPr lang="tr-TR" sz="1400" b="0" i="0" u="none" strike="noStrike" dirty="0">
                          <a:solidFill>
                            <a:srgbClr val="000000"/>
                          </a:solidFill>
                          <a:effectLst/>
                          <a:latin typeface="Arial" panose="020B0604020202020204" pitchFamily="34" charset="0"/>
                        </a:rPr>
                        <a:t>15-31 Ocak</a:t>
                      </a:r>
                    </a:p>
                  </a:txBody>
                  <a:tcPr marL="857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8D3E0"/>
                    </a:solidFill>
                  </a:tcPr>
                </a:tc>
                <a:extLst>
                  <a:ext uri="{0D108BD9-81ED-4DB2-BD59-A6C34878D82A}">
                    <a16:rowId xmlns:a16="http://schemas.microsoft.com/office/drawing/2014/main" xmlns="" val="4132647458"/>
                  </a:ext>
                </a:extLst>
              </a:tr>
              <a:tr h="229783">
                <a:tc>
                  <a:txBody>
                    <a:bodyPr/>
                    <a:lstStyle/>
                    <a:p>
                      <a:pPr algn="l" rtl="0" fontAlgn="ctr"/>
                      <a:r>
                        <a:rPr lang="tr-TR" sz="1400" b="1" i="0" u="none" strike="noStrike">
                          <a:solidFill>
                            <a:srgbClr val="000000"/>
                          </a:solidFill>
                          <a:effectLst/>
                          <a:latin typeface="Arial" panose="020B0604020202020204" pitchFamily="34" charset="0"/>
                        </a:rPr>
                        <a:t>2. Dönem</a:t>
                      </a:r>
                    </a:p>
                  </a:txBody>
                  <a:tcPr marL="857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l" rtl="0" fontAlgn="ctr"/>
                      <a:r>
                        <a:rPr lang="tr-TR" sz="1400" b="0" i="0" u="none" strike="noStrike" dirty="0" smtClean="0">
                          <a:solidFill>
                            <a:srgbClr val="000000"/>
                          </a:solidFill>
                          <a:effectLst/>
                          <a:latin typeface="Arial" panose="020B0604020202020204" pitchFamily="34" charset="0"/>
                        </a:rPr>
                        <a:t>1-30 </a:t>
                      </a:r>
                      <a:r>
                        <a:rPr lang="tr-TR" sz="1400" b="0" i="0" u="none" strike="noStrike" dirty="0">
                          <a:solidFill>
                            <a:srgbClr val="000000"/>
                          </a:solidFill>
                          <a:effectLst/>
                          <a:latin typeface="Arial" panose="020B0604020202020204" pitchFamily="34" charset="0"/>
                        </a:rPr>
                        <a:t>Nisan</a:t>
                      </a:r>
                    </a:p>
                  </a:txBody>
                  <a:tcPr marL="857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extLst>
                  <a:ext uri="{0D108BD9-81ED-4DB2-BD59-A6C34878D82A}">
                    <a16:rowId xmlns:a16="http://schemas.microsoft.com/office/drawing/2014/main" xmlns="" val="2256085806"/>
                  </a:ext>
                </a:extLst>
              </a:tr>
              <a:tr h="229783">
                <a:tc>
                  <a:txBody>
                    <a:bodyPr/>
                    <a:lstStyle/>
                    <a:p>
                      <a:pPr algn="l" rtl="0" fontAlgn="ctr"/>
                      <a:r>
                        <a:rPr lang="tr-TR" sz="1400" b="1" i="0" u="none" strike="noStrike" dirty="0">
                          <a:solidFill>
                            <a:srgbClr val="000000"/>
                          </a:solidFill>
                          <a:effectLst/>
                          <a:latin typeface="Arial" panose="020B0604020202020204" pitchFamily="34" charset="0"/>
                        </a:rPr>
                        <a:t>3. Dönem</a:t>
                      </a:r>
                    </a:p>
                  </a:txBody>
                  <a:tcPr marL="857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8D3E0"/>
                    </a:solidFill>
                  </a:tcPr>
                </a:tc>
                <a:tc>
                  <a:txBody>
                    <a:bodyPr/>
                    <a:lstStyle/>
                    <a:p>
                      <a:pPr algn="l" rtl="0" fontAlgn="ctr"/>
                      <a:r>
                        <a:rPr lang="tr-TR" sz="1400" b="0" i="0" u="none" strike="noStrike" dirty="0" smtClean="0">
                          <a:solidFill>
                            <a:srgbClr val="000000"/>
                          </a:solidFill>
                          <a:effectLst/>
                          <a:latin typeface="Arial" panose="020B0604020202020204" pitchFamily="34" charset="0"/>
                        </a:rPr>
                        <a:t>1-31 </a:t>
                      </a:r>
                      <a:r>
                        <a:rPr lang="tr-TR" sz="1400" b="0" i="0" u="none" strike="noStrike" dirty="0">
                          <a:solidFill>
                            <a:srgbClr val="000000"/>
                          </a:solidFill>
                          <a:effectLst/>
                          <a:latin typeface="Arial" panose="020B0604020202020204" pitchFamily="34" charset="0"/>
                        </a:rPr>
                        <a:t>Temmuz</a:t>
                      </a:r>
                    </a:p>
                  </a:txBody>
                  <a:tcPr marL="857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D8D3E0"/>
                    </a:solidFill>
                  </a:tcPr>
                </a:tc>
                <a:extLst>
                  <a:ext uri="{0D108BD9-81ED-4DB2-BD59-A6C34878D82A}">
                    <a16:rowId xmlns:a16="http://schemas.microsoft.com/office/drawing/2014/main" xmlns="" val="1247801229"/>
                  </a:ext>
                </a:extLst>
              </a:tr>
              <a:tr h="229783">
                <a:tc>
                  <a:txBody>
                    <a:bodyPr/>
                    <a:lstStyle/>
                    <a:p>
                      <a:pPr algn="l" rtl="0" fontAlgn="ctr"/>
                      <a:r>
                        <a:rPr lang="tr-TR" sz="1400" b="1" i="0" u="none" strike="noStrike" dirty="0">
                          <a:solidFill>
                            <a:srgbClr val="000000"/>
                          </a:solidFill>
                          <a:effectLst/>
                          <a:latin typeface="Arial" panose="020B0604020202020204" pitchFamily="34" charset="0"/>
                        </a:rPr>
                        <a:t>4. Dönem</a:t>
                      </a:r>
                    </a:p>
                  </a:txBody>
                  <a:tcPr marL="857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tc>
                  <a:txBody>
                    <a:bodyPr/>
                    <a:lstStyle/>
                    <a:p>
                      <a:pPr algn="l" rtl="0" fontAlgn="ctr"/>
                      <a:r>
                        <a:rPr lang="tr-TR" sz="1400" b="0" i="0" u="none" strike="noStrike" dirty="0">
                          <a:solidFill>
                            <a:srgbClr val="000000"/>
                          </a:solidFill>
                          <a:effectLst/>
                          <a:latin typeface="Arial" panose="020B0604020202020204" pitchFamily="34" charset="0"/>
                        </a:rPr>
                        <a:t>1-31 Ekim</a:t>
                      </a:r>
                    </a:p>
                  </a:txBody>
                  <a:tcPr marL="85725" marR="9525" marT="9525" marB="0"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EDEAF0"/>
                    </a:solidFill>
                  </a:tcPr>
                </a:tc>
                <a:extLst>
                  <a:ext uri="{0D108BD9-81ED-4DB2-BD59-A6C34878D82A}">
                    <a16:rowId xmlns:a16="http://schemas.microsoft.com/office/drawing/2014/main" xmlns="" val="832111857"/>
                  </a:ext>
                </a:extLst>
              </a:tr>
            </a:tbl>
          </a:graphicData>
        </a:graphic>
      </p:graphicFrame>
    </p:spTree>
    <p:extLst>
      <p:ext uri="{BB962C8B-B14F-4D97-AF65-F5344CB8AC3E}">
        <p14:creationId xmlns:p14="http://schemas.microsoft.com/office/powerpoint/2010/main" val="9923575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851920" y="404664"/>
            <a:ext cx="1584176" cy="936104"/>
          </a:xfrm>
          <a:prstGeom prst="rect">
            <a:avLst/>
          </a:prstGeom>
          <a:solidFill>
            <a:srgbClr val="F8F8F8"/>
          </a:solidFill>
          <a:ln>
            <a:noFill/>
          </a:ln>
        </p:spPr>
        <p:style>
          <a:lnRef idx="2">
            <a:schemeClr val="dk1"/>
          </a:lnRef>
          <a:fillRef idx="1">
            <a:schemeClr val="lt1"/>
          </a:fillRef>
          <a:effectRef idx="0">
            <a:schemeClr val="dk1"/>
          </a:effectRef>
          <a:fontRef idx="minor">
            <a:schemeClr val="dk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8" name="Title 1"/>
          <p:cNvSpPr txBox="1">
            <a:spLocks/>
          </p:cNvSpPr>
          <p:nvPr/>
        </p:nvSpPr>
        <p:spPr bwMode="auto">
          <a:xfrm>
            <a:off x="311073" y="2276000"/>
            <a:ext cx="8665869" cy="388843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Autofit/>
          </a:bodyPr>
          <a:lstStyle>
            <a:defPPr rtl="0">
              <a:defRPr lang="tr-TR"/>
            </a:defPPr>
            <a:lvl1pPr algn="ctr" eaLnBrk="0" fontAlgn="base" hangingPunct="0">
              <a:spcBef>
                <a:spcPct val="0"/>
              </a:spcBef>
              <a:spcAft>
                <a:spcPct val="0"/>
              </a:spcAft>
              <a:defRPr sz="32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S PGothic" pitchFamily="34" charset="-128"/>
                <a:cs typeface="Arial" panose="020B0604020202020204" pitchFamily="34" charset="0"/>
              </a:defRPr>
            </a:lvl1pPr>
          </a:lstStyle>
          <a:p>
            <a:r>
              <a:rPr lang="tr-TR" sz="3000" dirty="0">
                <a:ln>
                  <a:noFill/>
                </a:ln>
                <a:solidFill>
                  <a:schemeClr val="tx1"/>
                </a:solidFill>
                <a:effectLst/>
              </a:rPr>
              <a:t> </a:t>
            </a:r>
          </a:p>
          <a:p>
            <a:endParaRPr lang="tr-TR" sz="2000" b="1" dirty="0" smtClean="0">
              <a:ln>
                <a:noFill/>
              </a:ln>
              <a:solidFill>
                <a:schemeClr val="tx1"/>
              </a:solidFill>
              <a:effectLst/>
            </a:endParaRPr>
          </a:p>
          <a:p>
            <a:endParaRPr lang="tr-TR" sz="2000" b="1" dirty="0">
              <a:ln>
                <a:noFill/>
              </a:ln>
              <a:solidFill>
                <a:schemeClr val="tx1"/>
              </a:solidFill>
              <a:effectLst/>
            </a:endParaRPr>
          </a:p>
          <a:p>
            <a:r>
              <a:rPr lang="tr-TR" sz="2000" b="1" dirty="0">
                <a:ln>
                  <a:noFill/>
                </a:ln>
                <a:solidFill>
                  <a:schemeClr val="tx1"/>
                </a:solidFill>
                <a:effectLst/>
              </a:rPr>
              <a:t/>
            </a:r>
            <a:br>
              <a:rPr lang="tr-TR" sz="2000" b="1" dirty="0">
                <a:ln>
                  <a:noFill/>
                </a:ln>
                <a:solidFill>
                  <a:schemeClr val="tx1"/>
                </a:solidFill>
                <a:effectLst/>
              </a:rPr>
            </a:br>
            <a:endParaRPr lang="tr-TR" sz="2400" b="1" dirty="0">
              <a:ln>
                <a:noFill/>
              </a:ln>
              <a:solidFill>
                <a:schemeClr val="tx1"/>
              </a:solidFill>
              <a:effectLst/>
            </a:endParaRPr>
          </a:p>
        </p:txBody>
      </p:sp>
      <p:pic>
        <p:nvPicPr>
          <p:cNvPr id="7" name="Resim 6"/>
          <p:cNvPicPr>
            <a:picLocks noChangeAspect="1"/>
          </p:cNvPicPr>
          <p:nvPr/>
        </p:nvPicPr>
        <p:blipFill rotWithShape="1">
          <a:blip r:embed="rId3" cstate="print">
            <a:extLst>
              <a:ext uri="{28A0092B-C50C-407E-A947-70E740481C1C}">
                <a14:useLocalDpi xmlns:a14="http://schemas.microsoft.com/office/drawing/2010/main" val="0"/>
              </a:ext>
            </a:extLst>
          </a:blip>
          <a:srcRect l="640" t="4835" r="67860"/>
          <a:stretch/>
        </p:blipFill>
        <p:spPr>
          <a:xfrm>
            <a:off x="7693598" y="6078820"/>
            <a:ext cx="622818" cy="590540"/>
          </a:xfrm>
          <a:prstGeom prst="rect">
            <a:avLst/>
          </a:prstGeom>
        </p:spPr>
      </p:pic>
      <p:pic>
        <p:nvPicPr>
          <p:cNvPr id="9" name="Picture 8" descr="tubitak_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750" y="6076899"/>
            <a:ext cx="430730" cy="575192"/>
          </a:xfrm>
          <a:prstGeom prst="rect">
            <a:avLst/>
          </a:prstGeom>
        </p:spPr>
      </p:pic>
      <p:sp>
        <p:nvSpPr>
          <p:cNvPr id="10" name="Title 1"/>
          <p:cNvSpPr txBox="1">
            <a:spLocks/>
          </p:cNvSpPr>
          <p:nvPr/>
        </p:nvSpPr>
        <p:spPr bwMode="auto">
          <a:xfrm>
            <a:off x="425455" y="2246264"/>
            <a:ext cx="8665869" cy="273630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Autofit/>
          </a:bodyPr>
          <a:lstStyle>
            <a:defPPr rtl="0">
              <a:defRPr lang="tr-TR"/>
            </a:defPPr>
            <a:lvl1pPr algn="ctr" eaLnBrk="0" fontAlgn="base" hangingPunct="0">
              <a:spcBef>
                <a:spcPct val="0"/>
              </a:spcBef>
              <a:spcAft>
                <a:spcPct val="0"/>
              </a:spcAft>
              <a:defRPr sz="32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MS PGothic" pitchFamily="34" charset="-128"/>
                <a:cs typeface="Arial" panose="020B0604020202020204" pitchFamily="34" charset="0"/>
              </a:defRPr>
            </a:lvl1pPr>
          </a:lstStyle>
          <a:p>
            <a:r>
              <a:rPr lang="tr-TR" sz="3600" b="1" dirty="0">
                <a:ln>
                  <a:noFill/>
                </a:ln>
                <a:solidFill>
                  <a:schemeClr val="tx1"/>
                </a:solidFill>
                <a:effectLst/>
              </a:rPr>
              <a:t>2018 </a:t>
            </a:r>
            <a:r>
              <a:rPr lang="tr-TR" sz="3600" b="1" dirty="0" smtClean="0">
                <a:ln>
                  <a:noFill/>
                </a:ln>
                <a:solidFill>
                  <a:schemeClr val="tx1"/>
                </a:solidFill>
                <a:effectLst/>
              </a:rPr>
              <a:t>Yılında </a:t>
            </a:r>
            <a:endParaRPr lang="tr-TR" sz="3600" b="1" dirty="0">
              <a:ln>
                <a:noFill/>
              </a:ln>
              <a:solidFill>
                <a:schemeClr val="tx1"/>
              </a:solidFill>
              <a:effectLst/>
            </a:endParaRPr>
          </a:p>
          <a:p>
            <a:r>
              <a:rPr lang="tr-TR" sz="3600" b="1" dirty="0" smtClean="0">
                <a:ln>
                  <a:noFill/>
                </a:ln>
                <a:solidFill>
                  <a:schemeClr val="tx1"/>
                </a:solidFill>
                <a:effectLst/>
              </a:rPr>
              <a:t>Başlatılan Programlar</a:t>
            </a:r>
          </a:p>
          <a:p>
            <a:r>
              <a:rPr lang="tr-TR" sz="4000" b="1" dirty="0">
                <a:ln>
                  <a:noFill/>
                </a:ln>
                <a:solidFill>
                  <a:schemeClr val="tx1"/>
                </a:solidFill>
                <a:effectLst/>
              </a:rPr>
              <a:t/>
            </a:r>
            <a:br>
              <a:rPr lang="tr-TR" sz="4000" b="1" dirty="0">
                <a:ln>
                  <a:noFill/>
                </a:ln>
                <a:solidFill>
                  <a:schemeClr val="tx1"/>
                </a:solidFill>
                <a:effectLst/>
              </a:rPr>
            </a:br>
            <a:endParaRPr lang="tr-TR" sz="2400" b="1" dirty="0">
              <a:ln>
                <a:noFill/>
              </a:ln>
              <a:solidFill>
                <a:schemeClr val="tx1"/>
              </a:solidFill>
              <a:effectLst/>
            </a:endParaRPr>
          </a:p>
        </p:txBody>
      </p:sp>
    </p:spTree>
    <p:extLst>
      <p:ext uri="{BB962C8B-B14F-4D97-AF65-F5344CB8AC3E}">
        <p14:creationId xmlns:p14="http://schemas.microsoft.com/office/powerpoint/2010/main" val="188665424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41D7ED6A-D549-40C0-9D8C-C55F5275B6CF}" type="slidenum">
              <a:rPr lang="en-US" altLang="tr-TR" smtClean="0"/>
              <a:pPr>
                <a:defRPr/>
              </a:pPr>
              <a:t>32</a:t>
            </a:fld>
            <a:endParaRPr lang="en-US" altLang="tr-T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t="13729"/>
          <a:stretch/>
        </p:blipFill>
        <p:spPr>
          <a:xfrm>
            <a:off x="323528" y="1479924"/>
            <a:ext cx="8604448" cy="4890625"/>
          </a:xfrm>
          <a:prstGeom prst="rect">
            <a:avLst/>
          </a:prstGeom>
        </p:spPr>
      </p:pic>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
        <p:nvSpPr>
          <p:cNvPr id="7" name="Başlık 1"/>
          <p:cNvSpPr>
            <a:spLocks noGrp="1"/>
          </p:cNvSpPr>
          <p:nvPr>
            <p:ph type="title"/>
          </p:nvPr>
        </p:nvSpPr>
        <p:spPr>
          <a:xfrm>
            <a:off x="179513" y="0"/>
            <a:ext cx="7697274" cy="706090"/>
          </a:xfrm>
        </p:spPr>
        <p:txBody>
          <a:bodyPr/>
          <a:lstStyle/>
          <a:p>
            <a:r>
              <a:rPr lang="tr-TR" altLang="tr-TR" dirty="0" smtClean="0">
                <a:latin typeface="+mn-lt"/>
                <a:cs typeface="Arial" pitchFamily="34" charset="0"/>
              </a:rPr>
              <a:t>2244 Sanayi Doktora Programı</a:t>
            </a:r>
            <a:endParaRPr lang="tr-TR" dirty="0">
              <a:latin typeface="+mn-lt"/>
            </a:endParaRPr>
          </a:p>
        </p:txBody>
      </p:sp>
    </p:spTree>
    <p:extLst>
      <p:ext uri="{BB962C8B-B14F-4D97-AF65-F5344CB8AC3E}">
        <p14:creationId xmlns:p14="http://schemas.microsoft.com/office/powerpoint/2010/main" val="25989214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9923" y="0"/>
            <a:ext cx="7776864" cy="706090"/>
          </a:xfrm>
        </p:spPr>
        <p:txBody>
          <a:bodyPr/>
          <a:lstStyle/>
          <a:p>
            <a:r>
              <a:rPr lang="tr-TR" altLang="tr-TR" dirty="0" smtClean="0">
                <a:latin typeface="+mn-lt"/>
                <a:cs typeface="Arial" pitchFamily="34" charset="0"/>
              </a:rPr>
              <a:t>Programın Amacı</a:t>
            </a:r>
            <a:endParaRPr lang="tr-TR" dirty="0">
              <a:latin typeface="+mn-lt"/>
            </a:endParaRPr>
          </a:p>
        </p:txBody>
      </p:sp>
      <p:sp>
        <p:nvSpPr>
          <p:cNvPr id="6" name="Metin kutusu 5"/>
          <p:cNvSpPr txBox="1"/>
          <p:nvPr/>
        </p:nvSpPr>
        <p:spPr>
          <a:xfrm>
            <a:off x="276101" y="1092531"/>
            <a:ext cx="8639298" cy="4278094"/>
          </a:xfrm>
          <a:prstGeom prst="rect">
            <a:avLst/>
          </a:prstGeom>
          <a:noFill/>
        </p:spPr>
        <p:txBody>
          <a:bodyPr wrap="square" rtlCol="0">
            <a:spAutoFit/>
          </a:bodyPr>
          <a:lstStyle/>
          <a:p>
            <a:pPr algn="just">
              <a:spcBef>
                <a:spcPts val="600"/>
              </a:spcBef>
              <a:spcAft>
                <a:spcPts val="600"/>
              </a:spcAft>
            </a:pPr>
            <a:r>
              <a:rPr lang="tr-TR" sz="2400" dirty="0">
                <a:solidFill>
                  <a:srgbClr val="002060"/>
                </a:solidFill>
                <a:latin typeface="Arial" panose="020B0604020202020204" pitchFamily="34" charset="0"/>
                <a:cs typeface="Arial" panose="020B0604020202020204" pitchFamily="34" charset="0"/>
              </a:rPr>
              <a:t>Ü</a:t>
            </a:r>
            <a:r>
              <a:rPr lang="tr-TR" sz="2400" dirty="0" smtClean="0">
                <a:solidFill>
                  <a:srgbClr val="002060"/>
                </a:solidFill>
                <a:latin typeface="Arial" panose="020B0604020202020204" pitchFamily="34" charset="0"/>
                <a:cs typeface="Arial" panose="020B0604020202020204" pitchFamily="34" charset="0"/>
              </a:rPr>
              <a:t>lkemizin </a:t>
            </a:r>
            <a:r>
              <a:rPr lang="tr-TR" sz="2400" dirty="0">
                <a:solidFill>
                  <a:srgbClr val="002060"/>
                </a:solidFill>
                <a:latin typeface="Arial" panose="020B0604020202020204" pitchFamily="34" charset="0"/>
                <a:cs typeface="Arial" panose="020B0604020202020204" pitchFamily="34" charset="0"/>
              </a:rPr>
              <a:t>2023 yılı hedefleri </a:t>
            </a:r>
            <a:r>
              <a:rPr lang="tr-TR" sz="2400" dirty="0" smtClean="0">
                <a:solidFill>
                  <a:srgbClr val="002060"/>
                </a:solidFill>
                <a:latin typeface="Arial" panose="020B0604020202020204" pitchFamily="34" charset="0"/>
                <a:cs typeface="Arial" panose="020B0604020202020204" pitchFamily="34" charset="0"/>
              </a:rPr>
              <a:t>doğrultusunda;</a:t>
            </a:r>
          </a:p>
          <a:p>
            <a:pPr algn="just">
              <a:spcBef>
                <a:spcPts val="600"/>
              </a:spcBef>
              <a:spcAft>
                <a:spcPts val="600"/>
              </a:spcAft>
            </a:pPr>
            <a:endParaRPr lang="tr-TR" sz="600" dirty="0" smtClean="0">
              <a:solidFill>
                <a:srgbClr val="002060"/>
              </a:solidFill>
              <a:latin typeface="Arial" panose="020B0604020202020204" pitchFamily="34" charset="0"/>
              <a:cs typeface="Arial" panose="020B0604020202020204" pitchFamily="34" charset="0"/>
            </a:endParaRPr>
          </a:p>
          <a:p>
            <a:pPr marL="457200" indent="-361950" algn="just">
              <a:spcBef>
                <a:spcPts val="600"/>
              </a:spcBef>
              <a:spcAft>
                <a:spcPts val="600"/>
              </a:spcAft>
              <a:buFont typeface="Arial" panose="020B0604020202020204" pitchFamily="34" charset="0"/>
              <a:buChar char="•"/>
            </a:pPr>
            <a:r>
              <a:rPr lang="tr-TR" sz="2400" b="1" dirty="0" smtClean="0">
                <a:solidFill>
                  <a:srgbClr val="002060"/>
                </a:solidFill>
                <a:latin typeface="Arial" panose="020B0604020202020204" pitchFamily="34" charset="0"/>
                <a:cs typeface="Arial" panose="020B0604020202020204" pitchFamily="34" charset="0"/>
              </a:rPr>
              <a:t>Sanayide </a:t>
            </a:r>
            <a:r>
              <a:rPr lang="tr-TR" sz="2400" b="1" dirty="0">
                <a:solidFill>
                  <a:srgbClr val="002060"/>
                </a:solidFill>
                <a:latin typeface="Arial" panose="020B0604020202020204" pitchFamily="34" charset="0"/>
                <a:cs typeface="Arial" panose="020B0604020202020204" pitchFamily="34" charset="0"/>
              </a:rPr>
              <a:t>ihtiyaç duyulan </a:t>
            </a:r>
            <a:r>
              <a:rPr lang="tr-TR" sz="2400" dirty="0">
                <a:solidFill>
                  <a:srgbClr val="002060"/>
                </a:solidFill>
                <a:latin typeface="Arial" panose="020B0604020202020204" pitchFamily="34" charset="0"/>
                <a:cs typeface="Arial" panose="020B0604020202020204" pitchFamily="34" charset="0"/>
              </a:rPr>
              <a:t>doktora derecesine sahip nitelikli insan kaynağının </a:t>
            </a:r>
            <a:r>
              <a:rPr lang="tr-TR" sz="2400" b="1" dirty="0">
                <a:solidFill>
                  <a:srgbClr val="002060"/>
                </a:solidFill>
                <a:latin typeface="Arial" panose="020B0604020202020204" pitchFamily="34" charset="0"/>
                <a:cs typeface="Arial" panose="020B0604020202020204" pitchFamily="34" charset="0"/>
              </a:rPr>
              <a:t>ü</a:t>
            </a:r>
            <a:r>
              <a:rPr lang="tr-TR" sz="2400" b="1" dirty="0" smtClean="0">
                <a:solidFill>
                  <a:srgbClr val="002060"/>
                </a:solidFill>
                <a:latin typeface="Arial" panose="020B0604020202020204" pitchFamily="34" charset="0"/>
                <a:cs typeface="Arial" panose="020B0604020202020204" pitchFamily="34" charset="0"/>
              </a:rPr>
              <a:t>niversite-sanayi </a:t>
            </a:r>
            <a:r>
              <a:rPr lang="tr-TR" sz="2400" b="1" dirty="0">
                <a:solidFill>
                  <a:srgbClr val="002060"/>
                </a:solidFill>
                <a:latin typeface="Arial" panose="020B0604020202020204" pitchFamily="34" charset="0"/>
                <a:cs typeface="Arial" panose="020B0604020202020204" pitchFamily="34" charset="0"/>
              </a:rPr>
              <a:t>işbirliği ile </a:t>
            </a:r>
            <a:r>
              <a:rPr lang="tr-TR" sz="2400" b="1" dirty="0" smtClean="0">
                <a:solidFill>
                  <a:srgbClr val="002060"/>
                </a:solidFill>
                <a:latin typeface="Arial" panose="020B0604020202020204" pitchFamily="34" charset="0"/>
                <a:cs typeface="Arial" panose="020B0604020202020204" pitchFamily="34" charset="0"/>
              </a:rPr>
              <a:t>yetiştirilmesi</a:t>
            </a:r>
          </a:p>
          <a:p>
            <a:pPr marL="457200" indent="-361950" algn="just">
              <a:spcBef>
                <a:spcPts val="600"/>
              </a:spcBef>
              <a:spcAft>
                <a:spcPts val="600"/>
              </a:spcAft>
              <a:buFont typeface="Arial" panose="020B0604020202020204" pitchFamily="34" charset="0"/>
              <a:buChar char="•"/>
            </a:pPr>
            <a:r>
              <a:rPr lang="tr-TR" sz="2400" b="1" dirty="0" smtClean="0">
                <a:solidFill>
                  <a:srgbClr val="002060"/>
                </a:solidFill>
                <a:latin typeface="Arial" panose="020B0604020202020204" pitchFamily="34" charset="0"/>
                <a:cs typeface="Arial" panose="020B0604020202020204" pitchFamily="34" charset="0"/>
              </a:rPr>
              <a:t>Sanayide </a:t>
            </a:r>
            <a:r>
              <a:rPr lang="tr-TR" sz="2400" b="1" dirty="0">
                <a:solidFill>
                  <a:srgbClr val="002060"/>
                </a:solidFill>
                <a:latin typeface="Arial" panose="020B0604020202020204" pitchFamily="34" charset="0"/>
                <a:cs typeface="Arial" panose="020B0604020202020204" pitchFamily="34" charset="0"/>
              </a:rPr>
              <a:t>doktoralı araştırmacı istihdamının </a:t>
            </a:r>
            <a:r>
              <a:rPr lang="tr-TR" sz="2400" dirty="0">
                <a:solidFill>
                  <a:srgbClr val="002060"/>
                </a:solidFill>
                <a:latin typeface="Arial" panose="020B0604020202020204" pitchFamily="34" charset="0"/>
                <a:cs typeface="Arial" panose="020B0604020202020204" pitchFamily="34" charset="0"/>
              </a:rPr>
              <a:t>teşvik </a:t>
            </a:r>
            <a:r>
              <a:rPr lang="tr-TR" sz="2400" dirty="0" smtClean="0">
                <a:solidFill>
                  <a:srgbClr val="002060"/>
                </a:solidFill>
                <a:latin typeface="Arial" panose="020B0604020202020204" pitchFamily="34" charset="0"/>
                <a:cs typeface="Arial" panose="020B0604020202020204" pitchFamily="34" charset="0"/>
              </a:rPr>
              <a:t>edilmesi</a:t>
            </a:r>
          </a:p>
          <a:p>
            <a:pPr marL="457200" indent="-361950" algn="just">
              <a:spcBef>
                <a:spcPts val="600"/>
              </a:spcBef>
              <a:spcAft>
                <a:spcPts val="600"/>
              </a:spcAft>
              <a:buFont typeface="Arial" panose="020B0604020202020204" pitchFamily="34" charset="0"/>
              <a:buChar char="•"/>
            </a:pPr>
            <a:r>
              <a:rPr lang="tr-TR" sz="2400" b="1" dirty="0" smtClean="0">
                <a:solidFill>
                  <a:srgbClr val="002060"/>
                </a:solidFill>
                <a:latin typeface="Arial" panose="020B0604020202020204" pitchFamily="34" charset="0"/>
                <a:cs typeface="Arial" panose="020B0604020202020204" pitchFamily="34" charset="0"/>
              </a:rPr>
              <a:t>Üniversite/araştırma </a:t>
            </a:r>
            <a:r>
              <a:rPr lang="tr-TR" sz="2400" b="1" dirty="0">
                <a:solidFill>
                  <a:srgbClr val="002060"/>
                </a:solidFill>
                <a:latin typeface="Arial" panose="020B0604020202020204" pitchFamily="34" charset="0"/>
                <a:cs typeface="Arial" panose="020B0604020202020204" pitchFamily="34" charset="0"/>
              </a:rPr>
              <a:t>altyapısı-sanayi işbirliği</a:t>
            </a:r>
            <a:r>
              <a:rPr lang="tr-TR" sz="2400" dirty="0">
                <a:solidFill>
                  <a:srgbClr val="002060"/>
                </a:solidFill>
                <a:latin typeface="Arial" panose="020B0604020202020204" pitchFamily="34" charset="0"/>
                <a:cs typeface="Arial" panose="020B0604020202020204" pitchFamily="34" charset="0"/>
              </a:rPr>
              <a:t>nin geliştirilmesidir.</a:t>
            </a:r>
          </a:p>
          <a:p>
            <a:pPr algn="just" eaLnBrk="0" hangingPunct="0">
              <a:spcBef>
                <a:spcPts val="600"/>
              </a:spcBef>
              <a:spcAft>
                <a:spcPts val="600"/>
              </a:spcAft>
            </a:pPr>
            <a:endParaRPr lang="tr-TR" sz="2400" dirty="0">
              <a:solidFill>
                <a:srgbClr val="002060"/>
              </a:solidFill>
              <a:latin typeface="Arial" panose="020B0604020202020204" pitchFamily="34" charset="0"/>
              <a:cs typeface="Arial" panose="020B0604020202020204" pitchFamily="34" charset="0"/>
            </a:endParaRPr>
          </a:p>
        </p:txBody>
      </p:sp>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31047017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9923" y="0"/>
            <a:ext cx="7776864" cy="706090"/>
          </a:xfrm>
        </p:spPr>
        <p:txBody>
          <a:bodyPr/>
          <a:lstStyle/>
          <a:p>
            <a:r>
              <a:rPr lang="tr-TR" altLang="tr-TR" dirty="0" smtClean="0">
                <a:latin typeface="+mn-lt"/>
                <a:cs typeface="Arial" pitchFamily="34" charset="0"/>
              </a:rPr>
              <a:t>Projede Kimler Yer Alabilir?</a:t>
            </a:r>
            <a:endParaRPr lang="tr-TR" dirty="0">
              <a:latin typeface="+mn-lt"/>
            </a:endParaRPr>
          </a:p>
        </p:txBody>
      </p:sp>
      <p:graphicFrame>
        <p:nvGraphicFramePr>
          <p:cNvPr id="3" name="Diyagram 2"/>
          <p:cNvGraphicFramePr/>
          <p:nvPr>
            <p:extLst/>
          </p:nvPr>
        </p:nvGraphicFramePr>
        <p:xfrm>
          <a:off x="222861" y="641269"/>
          <a:ext cx="8835043" cy="6056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Resim 4"/>
          <p:cNvPicPr>
            <a:picLocks noChangeAspect="1"/>
          </p:cNvPicPr>
          <p:nvPr/>
        </p:nvPicPr>
        <p:blipFill rotWithShape="1">
          <a:blip r:embed="rId8"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1023251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dirty="0">
                <a:cs typeface="Arial" pitchFamily="34" charset="0"/>
              </a:rPr>
              <a:t>Programın Yapısı</a:t>
            </a:r>
            <a:endParaRPr lang="tr-TR" dirty="0"/>
          </a:p>
        </p:txBody>
      </p:sp>
      <p:graphicFrame>
        <p:nvGraphicFramePr>
          <p:cNvPr id="4" name="İçerik Yer Tutucusu 3"/>
          <p:cNvGraphicFramePr>
            <a:graphicFrameLocks noGrp="1"/>
          </p:cNvGraphicFramePr>
          <p:nvPr>
            <p:ph idx="1"/>
            <p:extLst/>
          </p:nvPr>
        </p:nvGraphicFramePr>
        <p:xfrm>
          <a:off x="107504" y="1052513"/>
          <a:ext cx="4752528" cy="5688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ağ Ok 4"/>
          <p:cNvSpPr/>
          <p:nvPr/>
        </p:nvSpPr>
        <p:spPr>
          <a:xfrm>
            <a:off x="5076056" y="3584103"/>
            <a:ext cx="713334" cy="504056"/>
          </a:xfrm>
          <a:prstGeom prst="rightArrow">
            <a:avLst/>
          </a:prstGeom>
        </p:spPr>
        <p:style>
          <a:lnRef idx="1">
            <a:schemeClr val="accent5"/>
          </a:lnRef>
          <a:fillRef idx="3">
            <a:schemeClr val="accent5"/>
          </a:fillRef>
          <a:effectRef idx="2">
            <a:schemeClr val="accent5"/>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7" name="Oval 6"/>
          <p:cNvSpPr/>
          <p:nvPr/>
        </p:nvSpPr>
        <p:spPr>
          <a:xfrm>
            <a:off x="6228184" y="2780928"/>
            <a:ext cx="2163843" cy="2110406"/>
          </a:xfrm>
          <a:prstGeom prst="ellipse">
            <a:avLst/>
          </a:prstGeom>
          <a:scene3d>
            <a:camera prst="orthographicFront"/>
            <a:lightRig rig="flat" dir="t"/>
          </a:scene3d>
        </p:spPr>
        <p:style>
          <a:lnRef idx="1">
            <a:schemeClr val="accent2"/>
          </a:lnRef>
          <a:fillRef idx="3">
            <a:schemeClr val="accent2"/>
          </a:fillRef>
          <a:effectRef idx="2">
            <a:schemeClr val="accent2"/>
          </a:effectRef>
          <a:fontRef idx="minor">
            <a:schemeClr val="lt1"/>
          </a:fontRef>
        </p:style>
        <p:txBody>
          <a:bodyPr/>
          <a:lstStyle/>
          <a:p>
            <a:pPr algn="ctr"/>
            <a:endParaRPr lang="tr-TR" dirty="0" smtClean="0"/>
          </a:p>
          <a:p>
            <a:pPr algn="ctr"/>
            <a:endParaRPr lang="tr-TR" dirty="0" smtClean="0"/>
          </a:p>
          <a:p>
            <a:pPr algn="ctr"/>
            <a:r>
              <a:rPr lang="tr-TR" sz="2800" b="1" dirty="0" smtClean="0"/>
              <a:t>TÜBİTAK</a:t>
            </a:r>
            <a:endParaRPr lang="tr-TR" sz="2800" b="1" dirty="0"/>
          </a:p>
        </p:txBody>
      </p:sp>
      <p:pic>
        <p:nvPicPr>
          <p:cNvPr id="8" name="Resim 7"/>
          <p:cNvPicPr>
            <a:picLocks noChangeAspect="1"/>
          </p:cNvPicPr>
          <p:nvPr/>
        </p:nvPicPr>
        <p:blipFill rotWithShape="1">
          <a:blip r:embed="rId7"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173488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ikdörtgen 29"/>
          <p:cNvSpPr/>
          <p:nvPr/>
        </p:nvSpPr>
        <p:spPr>
          <a:xfrm>
            <a:off x="4572000" y="1412776"/>
            <a:ext cx="4464496" cy="5112568"/>
          </a:xfrm>
          <a:prstGeom prst="rect">
            <a:avLst/>
          </a:prstGeom>
        </p:spPr>
        <p:style>
          <a:lnRef idx="2">
            <a:schemeClr val="accent4"/>
          </a:lnRef>
          <a:fillRef idx="1">
            <a:schemeClr val="lt1"/>
          </a:fillRef>
          <a:effectRef idx="0">
            <a:schemeClr val="accent4"/>
          </a:effectRef>
          <a:fontRef idx="minor">
            <a:schemeClr val="dk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2" name="Başlık 1"/>
          <p:cNvSpPr>
            <a:spLocks noGrp="1"/>
          </p:cNvSpPr>
          <p:nvPr>
            <p:ph type="title"/>
          </p:nvPr>
        </p:nvSpPr>
        <p:spPr>
          <a:xfrm>
            <a:off x="99923" y="0"/>
            <a:ext cx="7776864" cy="706090"/>
          </a:xfrm>
        </p:spPr>
        <p:txBody>
          <a:bodyPr/>
          <a:lstStyle/>
          <a:p>
            <a:r>
              <a:rPr lang="tr-TR" altLang="tr-TR" dirty="0" smtClean="0">
                <a:latin typeface="+mn-lt"/>
                <a:cs typeface="Arial" pitchFamily="34" charset="0"/>
              </a:rPr>
              <a:t>Programın Yapısı</a:t>
            </a:r>
            <a:endParaRPr lang="tr-TR" dirty="0">
              <a:latin typeface="+mn-lt"/>
            </a:endParaRPr>
          </a:p>
        </p:txBody>
      </p:sp>
      <p:graphicFrame>
        <p:nvGraphicFramePr>
          <p:cNvPr id="25" name="Diyagram 24"/>
          <p:cNvGraphicFramePr/>
          <p:nvPr>
            <p:extLst/>
          </p:nvPr>
        </p:nvGraphicFramePr>
        <p:xfrm>
          <a:off x="4499992" y="1667355"/>
          <a:ext cx="4427984" cy="4713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Dikdörtgen 27"/>
          <p:cNvSpPr/>
          <p:nvPr/>
        </p:nvSpPr>
        <p:spPr>
          <a:xfrm>
            <a:off x="132731" y="1412776"/>
            <a:ext cx="4079229" cy="5112568"/>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graphicFrame>
        <p:nvGraphicFramePr>
          <p:cNvPr id="27" name="Diyagram 26"/>
          <p:cNvGraphicFramePr/>
          <p:nvPr>
            <p:extLst/>
          </p:nvPr>
        </p:nvGraphicFramePr>
        <p:xfrm>
          <a:off x="129145" y="2348880"/>
          <a:ext cx="4226831" cy="40324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Dikdörtgen 7"/>
          <p:cNvSpPr/>
          <p:nvPr/>
        </p:nvSpPr>
        <p:spPr>
          <a:xfrm>
            <a:off x="70402" y="908719"/>
            <a:ext cx="4203886" cy="619831"/>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lvl="0">
              <a:spcBef>
                <a:spcPts val="600"/>
              </a:spcBef>
              <a:spcAft>
                <a:spcPts val="600"/>
              </a:spcAft>
            </a:pPr>
            <a:r>
              <a:rPr lang="tr-TR" b="1" dirty="0">
                <a:solidFill>
                  <a:schemeClr val="bg1"/>
                </a:solidFill>
                <a:latin typeface="Arial" panose="020B0604020202020204" pitchFamily="34" charset="0"/>
                <a:cs typeface="Arial" panose="020B0604020202020204" pitchFamily="34" charset="0"/>
              </a:rPr>
              <a:t>Üniversite-Sanayi İşbirliği Modeli</a:t>
            </a:r>
          </a:p>
        </p:txBody>
      </p:sp>
      <p:sp>
        <p:nvSpPr>
          <p:cNvPr id="31" name="Dikdörtgen 30"/>
          <p:cNvSpPr/>
          <p:nvPr/>
        </p:nvSpPr>
        <p:spPr>
          <a:xfrm>
            <a:off x="4535996" y="913672"/>
            <a:ext cx="4536504" cy="619831"/>
          </a:xfrm>
          <a:prstGeom prst="rect">
            <a:avLst/>
          </a:prstGeom>
        </p:spPr>
        <p:style>
          <a:lnRef idx="0">
            <a:schemeClr val="accent4"/>
          </a:lnRef>
          <a:fillRef idx="3">
            <a:schemeClr val="accent4"/>
          </a:fillRef>
          <a:effectRef idx="3">
            <a:schemeClr val="accent4"/>
          </a:effectRef>
          <a:fontRef idx="minor">
            <a:schemeClr val="lt1"/>
          </a:fontRef>
        </p:style>
        <p:txBody>
          <a:bodyPr spcFirstLastPara="0" vert="horz" wrap="square" lIns="216354" tIns="189034" rIns="216354" bIns="189034" numCol="1" spcCol="1270" rtlCol="0" anchor="ctr" anchorCtr="0">
            <a:noAutofit/>
          </a:bodyPr>
          <a:lstStyle/>
          <a:p>
            <a:pPr lvl="0">
              <a:spcBef>
                <a:spcPts val="600"/>
              </a:spcBef>
              <a:spcAft>
                <a:spcPts val="600"/>
              </a:spcAft>
            </a:pPr>
            <a:r>
              <a:rPr lang="tr-TR" b="1" dirty="0" smtClean="0">
                <a:solidFill>
                  <a:schemeClr val="bg1"/>
                </a:solidFill>
                <a:latin typeface="Arial" panose="020B0604020202020204" pitchFamily="34" charset="0"/>
                <a:cs typeface="Arial" panose="020B0604020202020204" pitchFamily="34" charset="0"/>
              </a:rPr>
              <a:t>Rekabet Öncesi Üniversite-Sanayi </a:t>
            </a:r>
            <a:r>
              <a:rPr lang="tr-TR" b="1" dirty="0">
                <a:solidFill>
                  <a:schemeClr val="bg1"/>
                </a:solidFill>
                <a:latin typeface="Arial" panose="020B0604020202020204" pitchFamily="34" charset="0"/>
                <a:cs typeface="Arial" panose="020B0604020202020204" pitchFamily="34" charset="0"/>
              </a:rPr>
              <a:t>İşbirliği Modeli</a:t>
            </a:r>
          </a:p>
        </p:txBody>
      </p:sp>
      <p:sp>
        <p:nvSpPr>
          <p:cNvPr id="32" name="Dikdörtgen 31"/>
          <p:cNvSpPr/>
          <p:nvPr/>
        </p:nvSpPr>
        <p:spPr>
          <a:xfrm>
            <a:off x="4572000" y="6525344"/>
            <a:ext cx="4500500" cy="332656"/>
          </a:xfrm>
          <a:prstGeom prst="rect">
            <a:avLst/>
          </a:prstGeom>
          <a:noFill/>
          <a:ln>
            <a:noFill/>
          </a:ln>
        </p:spPr>
        <p:style>
          <a:lnRef idx="2">
            <a:schemeClr val="accent4"/>
          </a:lnRef>
          <a:fillRef idx="1">
            <a:schemeClr val="lt1"/>
          </a:fillRef>
          <a:effectRef idx="0">
            <a:schemeClr val="accent4"/>
          </a:effectRef>
          <a:fontRef idx="minor">
            <a:schemeClr val="dk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b="1" u="none" kern="1200" dirty="0" smtClean="0">
                <a:solidFill>
                  <a:srgbClr val="FF0000"/>
                </a:solidFill>
                <a:latin typeface="Futura Bk BT" pitchFamily="34" charset="0"/>
              </a:rPr>
              <a:t>*</a:t>
            </a:r>
            <a:r>
              <a:rPr lang="tr-TR" sz="1400" b="1" u="none" kern="1200" dirty="0" smtClean="0">
                <a:solidFill>
                  <a:srgbClr val="FF0000"/>
                </a:solidFill>
                <a:latin typeface="Futura Bk BT" pitchFamily="34" charset="0"/>
              </a:rPr>
              <a:t>En az 2 özel sektör kuruluşu olmalıdır.</a:t>
            </a:r>
          </a:p>
        </p:txBody>
      </p:sp>
      <p:pic>
        <p:nvPicPr>
          <p:cNvPr id="11" name="Resim 10"/>
          <p:cNvPicPr>
            <a:picLocks noChangeAspect="1"/>
          </p:cNvPicPr>
          <p:nvPr/>
        </p:nvPicPr>
        <p:blipFill rotWithShape="1">
          <a:blip r:embed="rId13"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9846720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9923" y="0"/>
            <a:ext cx="7776864" cy="706090"/>
          </a:xfrm>
        </p:spPr>
        <p:txBody>
          <a:bodyPr/>
          <a:lstStyle/>
          <a:p>
            <a:r>
              <a:rPr lang="tr-TR" dirty="0" smtClean="0">
                <a:latin typeface="+mn-lt"/>
                <a:cs typeface="Arial" pitchFamily="34" charset="0"/>
              </a:rPr>
              <a:t>Destek Kapsamı ve Süresi</a:t>
            </a:r>
            <a:endParaRPr lang="tr-TR" dirty="0">
              <a:latin typeface="+mn-lt"/>
            </a:endParaRPr>
          </a:p>
        </p:txBody>
      </p:sp>
      <p:graphicFrame>
        <p:nvGraphicFramePr>
          <p:cNvPr id="3" name="Diyagram 2"/>
          <p:cNvGraphicFramePr/>
          <p:nvPr>
            <p:extLst/>
          </p:nvPr>
        </p:nvGraphicFramePr>
        <p:xfrm>
          <a:off x="193340" y="1052736"/>
          <a:ext cx="8487888" cy="5367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Dikdörtgen 8"/>
          <p:cNvSpPr/>
          <p:nvPr/>
        </p:nvSpPr>
        <p:spPr>
          <a:xfrm>
            <a:off x="498764" y="6080166"/>
            <a:ext cx="8193974" cy="498764"/>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216354" tIns="189034" rIns="216354" bIns="189034" numCol="1" spcCol="1270" rtlCol="0" anchor="ctr" anchorCtr="0">
            <a:noAutofit/>
          </a:bodyPr>
          <a:lstStyle/>
          <a:p>
            <a:pPr lvl="2" fontAlgn="base"/>
            <a:r>
              <a:rPr lang="tr-TR" b="1" dirty="0"/>
              <a:t>Proje süresi burs ve istihdam desteği dönemleri dahil en fazla 96 aydır. </a:t>
            </a:r>
          </a:p>
        </p:txBody>
      </p:sp>
      <p:sp>
        <p:nvSpPr>
          <p:cNvPr id="4" name="Dikdörtgen 3"/>
          <p:cNvSpPr/>
          <p:nvPr/>
        </p:nvSpPr>
        <p:spPr>
          <a:xfrm>
            <a:off x="971600" y="4810777"/>
            <a:ext cx="1944216" cy="730313"/>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b="1" u="none" kern="1200" dirty="0" smtClean="0">
                <a:latin typeface="Futura Bk BT" pitchFamily="34" charset="0"/>
              </a:rPr>
              <a:t>4.500 – 800</a:t>
            </a:r>
          </a:p>
          <a:p>
            <a:pPr algn="ctr" defTabSz="711200">
              <a:lnSpc>
                <a:spcPct val="90000"/>
              </a:lnSpc>
              <a:spcBef>
                <a:spcPct val="0"/>
              </a:spcBef>
              <a:spcAft>
                <a:spcPct val="35000"/>
              </a:spcAft>
            </a:pPr>
            <a:r>
              <a:rPr lang="tr-TR" b="1" dirty="0" smtClean="0">
                <a:latin typeface="Futura Bk BT" pitchFamily="34" charset="0"/>
              </a:rPr>
              <a:t>TL/ay</a:t>
            </a:r>
            <a:endParaRPr lang="tr-TR" b="1" u="none" kern="1200" dirty="0" smtClean="0">
              <a:latin typeface="Futura Bk BT" pitchFamily="34" charset="0"/>
            </a:endParaRPr>
          </a:p>
        </p:txBody>
      </p:sp>
      <p:sp>
        <p:nvSpPr>
          <p:cNvPr id="7" name="Dikdörtgen 6"/>
          <p:cNvSpPr/>
          <p:nvPr/>
        </p:nvSpPr>
        <p:spPr>
          <a:xfrm>
            <a:off x="3851920" y="4826728"/>
            <a:ext cx="1944216" cy="730311"/>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b="1" u="none" kern="1200" dirty="0" smtClean="0">
                <a:latin typeface="Futura Bk BT" pitchFamily="34" charset="0"/>
              </a:rPr>
              <a:t>600 – 300</a:t>
            </a:r>
          </a:p>
          <a:p>
            <a:pPr algn="ctr" defTabSz="711200">
              <a:lnSpc>
                <a:spcPct val="90000"/>
              </a:lnSpc>
              <a:spcBef>
                <a:spcPct val="0"/>
              </a:spcBef>
              <a:spcAft>
                <a:spcPct val="35000"/>
              </a:spcAft>
            </a:pPr>
            <a:r>
              <a:rPr lang="tr-TR" b="1" dirty="0" smtClean="0">
                <a:latin typeface="Futura Bk BT" pitchFamily="34" charset="0"/>
              </a:rPr>
              <a:t>TL/ay</a:t>
            </a:r>
            <a:endParaRPr lang="tr-TR" b="1" u="none" kern="1200" dirty="0" smtClean="0">
              <a:latin typeface="Futura Bk BT" pitchFamily="34" charset="0"/>
            </a:endParaRPr>
          </a:p>
        </p:txBody>
      </p:sp>
      <p:sp>
        <p:nvSpPr>
          <p:cNvPr id="8" name="Dikdörtgen 7"/>
          <p:cNvSpPr/>
          <p:nvPr/>
        </p:nvSpPr>
        <p:spPr>
          <a:xfrm>
            <a:off x="6732240" y="4826879"/>
            <a:ext cx="1960498" cy="698111"/>
          </a:xfrm>
          <a:prstGeom prst="rect">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sz="1600" b="1" u="none" kern="1200" dirty="0" smtClean="0">
                <a:latin typeface="Futura Bk BT" pitchFamily="34" charset="0"/>
              </a:rPr>
              <a:t>2 - 3 brüt asgari ücret TL/ay</a:t>
            </a:r>
          </a:p>
        </p:txBody>
      </p:sp>
      <p:pic>
        <p:nvPicPr>
          <p:cNvPr id="10" name="Resim 9"/>
          <p:cNvPicPr>
            <a:picLocks noChangeAspect="1"/>
          </p:cNvPicPr>
          <p:nvPr/>
        </p:nvPicPr>
        <p:blipFill rotWithShape="1">
          <a:blip r:embed="rId8"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39179421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D7ED6A-D549-40C0-9D8C-C55F5275B6CF}" type="slidenum">
              <a:rPr lang="en-US" altLang="tr-TR" smtClean="0"/>
              <a:pPr>
                <a:defRPr/>
              </a:pPr>
              <a:t>38</a:t>
            </a:fld>
            <a:endParaRPr lang="en-US" altLang="tr-TR"/>
          </a:p>
        </p:txBody>
      </p:sp>
      <p:sp>
        <p:nvSpPr>
          <p:cNvPr id="41" name="Rectangle 40"/>
          <p:cNvSpPr/>
          <p:nvPr/>
        </p:nvSpPr>
        <p:spPr>
          <a:xfrm>
            <a:off x="191881" y="3789041"/>
            <a:ext cx="8844615" cy="3170099"/>
          </a:xfrm>
          <a:prstGeom prst="rect">
            <a:avLst/>
          </a:prstGeom>
        </p:spPr>
        <p:txBody>
          <a:bodyPr wrap="square">
            <a:spAutoFit/>
          </a:bodyPr>
          <a:lstStyle/>
          <a:p>
            <a:pPr algn="just" eaLnBrk="0" hangingPunct="0">
              <a:spcBef>
                <a:spcPts val="600"/>
              </a:spcBef>
              <a:spcAft>
                <a:spcPts val="600"/>
              </a:spcAft>
            </a:pPr>
            <a:r>
              <a:rPr lang="tr-TR" sz="2000" b="1" dirty="0">
                <a:solidFill>
                  <a:srgbClr val="002060"/>
                </a:solidFill>
                <a:latin typeface="Arial" panose="020B0604020202020204" pitchFamily="34" charset="0"/>
                <a:cs typeface="Arial" panose="020B0604020202020204" pitchFamily="34" charset="0"/>
              </a:rPr>
              <a:t>Doktora Programına dahil olan doktora </a:t>
            </a:r>
            <a:r>
              <a:rPr lang="tr-TR" sz="2000" b="1" dirty="0" smtClean="0">
                <a:solidFill>
                  <a:srgbClr val="002060"/>
                </a:solidFill>
                <a:latin typeface="Arial" panose="020B0604020202020204" pitchFamily="34" charset="0"/>
                <a:cs typeface="Arial" panose="020B0604020202020204" pitchFamily="34" charset="0"/>
              </a:rPr>
              <a:t>öğrencileri </a:t>
            </a:r>
          </a:p>
          <a:p>
            <a:pPr algn="just" eaLnBrk="0" hangingPunct="0">
              <a:spcBef>
                <a:spcPts val="600"/>
              </a:spcBef>
              <a:spcAft>
                <a:spcPts val="600"/>
              </a:spcAft>
            </a:pPr>
            <a:r>
              <a:rPr lang="tr-TR" sz="2000" b="1" dirty="0" smtClean="0">
                <a:solidFill>
                  <a:srgbClr val="002060"/>
                </a:solidFill>
                <a:latin typeface="Arial" panose="020B0604020202020204" pitchFamily="34" charset="0"/>
                <a:cs typeface="Arial" panose="020B0604020202020204" pitchFamily="34" charset="0"/>
              </a:rPr>
              <a:t>(</a:t>
            </a:r>
            <a:r>
              <a:rPr lang="tr-TR" sz="2000" b="1" u="sng" dirty="0" smtClean="0">
                <a:solidFill>
                  <a:srgbClr val="002060"/>
                </a:solidFill>
                <a:latin typeface="Arial" panose="020B0604020202020204" pitchFamily="34" charset="0"/>
                <a:cs typeface="Arial" panose="020B0604020202020204" pitchFamily="34" charset="0"/>
              </a:rPr>
              <a:t>İhtisas alanı başına en az 3 öğrenci</a:t>
            </a:r>
            <a:r>
              <a:rPr lang="tr-TR" sz="2000" b="1" dirty="0" smtClean="0">
                <a:solidFill>
                  <a:srgbClr val="002060"/>
                </a:solidFill>
                <a:latin typeface="Arial" panose="020B0604020202020204" pitchFamily="34" charset="0"/>
                <a:cs typeface="Arial" panose="020B0604020202020204" pitchFamily="34" charset="0"/>
              </a:rPr>
              <a:t>):</a:t>
            </a:r>
          </a:p>
          <a:p>
            <a:pPr marL="342900" indent="-342900">
              <a:spcBef>
                <a:spcPts val="600"/>
              </a:spcBef>
              <a:spcAft>
                <a:spcPts val="600"/>
              </a:spcAft>
              <a:buAutoNum type="arabicParenR"/>
            </a:pPr>
            <a:r>
              <a:rPr lang="tr-TR" sz="2000" dirty="0">
                <a:solidFill>
                  <a:srgbClr val="002060"/>
                </a:solidFill>
                <a:latin typeface="Arial" panose="020B0604020202020204" pitchFamily="34" charset="0"/>
                <a:cs typeface="Arial" panose="020B0604020202020204" pitchFamily="34" charset="0"/>
              </a:rPr>
              <a:t>Doktoraya Yeni </a:t>
            </a:r>
            <a:r>
              <a:rPr lang="tr-TR" sz="2000" dirty="0" smtClean="0">
                <a:solidFill>
                  <a:srgbClr val="002060"/>
                </a:solidFill>
                <a:latin typeface="Arial" panose="020B0604020202020204" pitchFamily="34" charset="0"/>
                <a:cs typeface="Arial" panose="020B0604020202020204" pitchFamily="34" charset="0"/>
              </a:rPr>
              <a:t>Başlayacaklar/ Doktoraya </a:t>
            </a:r>
            <a:r>
              <a:rPr lang="tr-TR" sz="2000" dirty="0">
                <a:solidFill>
                  <a:srgbClr val="002060"/>
                </a:solidFill>
                <a:latin typeface="Arial" panose="020B0604020202020204" pitchFamily="34" charset="0"/>
                <a:cs typeface="Arial" panose="020B0604020202020204" pitchFamily="34" charset="0"/>
              </a:rPr>
              <a:t>Devam </a:t>
            </a:r>
            <a:r>
              <a:rPr lang="tr-TR" sz="2000" dirty="0" smtClean="0">
                <a:solidFill>
                  <a:srgbClr val="002060"/>
                </a:solidFill>
                <a:latin typeface="Arial" panose="020B0604020202020204" pitchFamily="34" charset="0"/>
                <a:cs typeface="Arial" panose="020B0604020202020204" pitchFamily="34" charset="0"/>
              </a:rPr>
              <a:t>Edenler (tez aşamasına geçmemiş olmak)</a:t>
            </a:r>
          </a:p>
          <a:p>
            <a:pPr marL="342900" indent="-342900">
              <a:spcBef>
                <a:spcPts val="600"/>
              </a:spcBef>
              <a:spcAft>
                <a:spcPts val="600"/>
              </a:spcAft>
              <a:buAutoNum type="arabicParenR"/>
            </a:pPr>
            <a:r>
              <a:rPr lang="tr-TR" sz="2000" dirty="0" smtClean="0">
                <a:solidFill>
                  <a:srgbClr val="002060"/>
                </a:solidFill>
                <a:latin typeface="Arial" panose="020B0604020202020204" pitchFamily="34" charset="0"/>
                <a:cs typeface="Arial" panose="020B0604020202020204" pitchFamily="34" charset="0"/>
              </a:rPr>
              <a:t>Herhangi </a:t>
            </a:r>
            <a:r>
              <a:rPr lang="tr-TR" sz="2000" dirty="0">
                <a:solidFill>
                  <a:srgbClr val="002060"/>
                </a:solidFill>
                <a:latin typeface="Arial" panose="020B0604020202020204" pitchFamily="34" charset="0"/>
                <a:cs typeface="Arial" panose="020B0604020202020204" pitchFamily="34" charset="0"/>
              </a:rPr>
              <a:t>bir yerde istihdam </a:t>
            </a:r>
            <a:r>
              <a:rPr lang="tr-TR" sz="2000" dirty="0" smtClean="0">
                <a:solidFill>
                  <a:srgbClr val="002060"/>
                </a:solidFill>
                <a:latin typeface="Arial" panose="020B0604020202020204" pitchFamily="34" charset="0"/>
                <a:cs typeface="Arial" panose="020B0604020202020204" pitchFamily="34" charset="0"/>
              </a:rPr>
              <a:t>edilmeyenler veya halihazırda özel sektör kuruluşlarında istihdam edilenler</a:t>
            </a:r>
          </a:p>
          <a:p>
            <a:endParaRPr lang="tr-TR" sz="2000" b="1" dirty="0" smtClean="0">
              <a:solidFill>
                <a:srgbClr val="002060"/>
              </a:solidFill>
              <a:latin typeface="Arial" panose="020B0604020202020204" pitchFamily="34" charset="0"/>
              <a:cs typeface="Arial" panose="020B0604020202020204" pitchFamily="34" charset="0"/>
            </a:endParaRPr>
          </a:p>
          <a:p>
            <a:pPr algn="just" eaLnBrk="0" hangingPunct="0">
              <a:spcBef>
                <a:spcPts val="600"/>
              </a:spcBef>
              <a:spcAft>
                <a:spcPts val="600"/>
              </a:spcAft>
            </a:pPr>
            <a:r>
              <a:rPr lang="tr-TR" sz="2000" b="1" dirty="0" smtClean="0">
                <a:solidFill>
                  <a:srgbClr val="002060"/>
                </a:solidFill>
                <a:latin typeface="Arial" panose="020B0604020202020204" pitchFamily="34" charset="0"/>
                <a:cs typeface="Arial" panose="020B0604020202020204" pitchFamily="34" charset="0"/>
              </a:rPr>
              <a:t> </a:t>
            </a:r>
            <a:endParaRPr lang="tr-TR" sz="2000" b="1" dirty="0">
              <a:solidFill>
                <a:srgbClr val="002060"/>
              </a:solidFill>
              <a:latin typeface="Arial" panose="020B0604020202020204" pitchFamily="34" charset="0"/>
              <a:cs typeface="Arial" panose="020B0604020202020204" pitchFamily="34" charset="0"/>
            </a:endParaRPr>
          </a:p>
        </p:txBody>
      </p:sp>
      <p:sp>
        <p:nvSpPr>
          <p:cNvPr id="43" name="Başlık 1"/>
          <p:cNvSpPr>
            <a:spLocks noGrp="1"/>
          </p:cNvSpPr>
          <p:nvPr>
            <p:ph type="title"/>
          </p:nvPr>
        </p:nvSpPr>
        <p:spPr>
          <a:xfrm>
            <a:off x="28976" y="0"/>
            <a:ext cx="7776864" cy="706090"/>
          </a:xfrm>
        </p:spPr>
        <p:txBody>
          <a:bodyPr>
            <a:normAutofit fontScale="90000"/>
          </a:bodyPr>
          <a:lstStyle/>
          <a:p>
            <a:r>
              <a:rPr lang="tr-TR" dirty="0" smtClean="0">
                <a:latin typeface="+mj-lt"/>
                <a:cs typeface="Arial" panose="020B0604020202020204" pitchFamily="34" charset="0"/>
              </a:rPr>
              <a:t>İş Modeli 1: </a:t>
            </a:r>
            <a:r>
              <a:rPr lang="tr-TR" dirty="0">
                <a:latin typeface="+mj-lt"/>
                <a:cs typeface="Arial" panose="020B0604020202020204" pitchFamily="34" charset="0"/>
              </a:rPr>
              <a:t>Üniversite-Sanayi İşbirliği Modeli</a:t>
            </a:r>
          </a:p>
        </p:txBody>
      </p:sp>
      <p:sp>
        <p:nvSpPr>
          <p:cNvPr id="44" name="TextBox 43"/>
          <p:cNvSpPr txBox="1"/>
          <p:nvPr/>
        </p:nvSpPr>
        <p:spPr>
          <a:xfrm>
            <a:off x="1629888" y="822864"/>
            <a:ext cx="4150427"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b="1" dirty="0" smtClean="0">
                <a:solidFill>
                  <a:schemeClr val="bg1"/>
                </a:solidFill>
                <a:latin typeface="Arial" panose="020B0604020202020204" pitchFamily="34" charset="0"/>
                <a:cs typeface="Arial" panose="020B0604020202020204" pitchFamily="34" charset="0"/>
              </a:rPr>
              <a:t>Üniversite-Sanayi İşbirliği Modeli</a:t>
            </a:r>
            <a:endParaRPr lang="tr-TR" b="1" dirty="0">
              <a:solidFill>
                <a:schemeClr val="bg1"/>
              </a:solidFill>
              <a:latin typeface="Arial" panose="020B0604020202020204" pitchFamily="34" charset="0"/>
              <a:cs typeface="Arial" panose="020B0604020202020204" pitchFamily="34" charset="0"/>
            </a:endParaRPr>
          </a:p>
        </p:txBody>
      </p:sp>
      <p:grpSp>
        <p:nvGrpSpPr>
          <p:cNvPr id="2" name="Grup 1"/>
          <p:cNvGrpSpPr/>
          <p:nvPr/>
        </p:nvGrpSpPr>
        <p:grpSpPr>
          <a:xfrm>
            <a:off x="191881" y="1397438"/>
            <a:ext cx="8725831" cy="2156791"/>
            <a:chOff x="255842" y="1090525"/>
            <a:chExt cx="11634441" cy="2156791"/>
          </a:xfrm>
        </p:grpSpPr>
        <p:sp>
          <p:nvSpPr>
            <p:cNvPr id="33" name="Bulut 5"/>
            <p:cNvSpPr/>
            <p:nvPr/>
          </p:nvSpPr>
          <p:spPr>
            <a:xfrm>
              <a:off x="255842" y="1090525"/>
              <a:ext cx="8403040" cy="21567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solidFill>
                  <a:prstClr val="white"/>
                </a:solidFill>
                <a:latin typeface="Arial" panose="020B0604020202020204" pitchFamily="34" charset="0"/>
                <a:cs typeface="Arial" panose="020B0604020202020204" pitchFamily="34" charset="0"/>
              </a:endParaRPr>
            </a:p>
          </p:txBody>
        </p:sp>
        <p:grpSp>
          <p:nvGrpSpPr>
            <p:cNvPr id="17" name="Group 16"/>
            <p:cNvGrpSpPr/>
            <p:nvPr/>
          </p:nvGrpSpPr>
          <p:grpSpPr>
            <a:xfrm>
              <a:off x="5279795" y="1624732"/>
              <a:ext cx="2810999" cy="1194921"/>
              <a:chOff x="769935" y="923154"/>
              <a:chExt cx="3595582" cy="829235"/>
            </a:xfrm>
          </p:grpSpPr>
          <p:sp>
            <p:nvSpPr>
              <p:cNvPr id="18" name="Rounded Rectangle 17"/>
              <p:cNvSpPr/>
              <p:nvPr/>
            </p:nvSpPr>
            <p:spPr>
              <a:xfrm>
                <a:off x="769935" y="923154"/>
                <a:ext cx="3595582" cy="829235"/>
              </a:xfrm>
              <a:prstGeom prst="round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sp>
          <p:sp>
            <p:nvSpPr>
              <p:cNvPr id="19" name="Rounded Rectangle 4"/>
              <p:cNvSpPr/>
              <p:nvPr/>
            </p:nvSpPr>
            <p:spPr>
              <a:xfrm>
                <a:off x="810415" y="963634"/>
                <a:ext cx="3514622" cy="748275"/>
              </a:xfrm>
              <a:prstGeom prst="rect">
                <a:avLst/>
              </a:prstGeom>
              <a:noFill/>
              <a:ln>
                <a:noFill/>
              </a:ln>
              <a:effectLst/>
            </p:spPr>
            <p:txBody>
              <a:bodyPr spcFirstLastPara="0" vert="horz" wrap="square" lIns="50800" tIns="50800" rIns="50800" bIns="508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Üniversiteler/</a:t>
                </a: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Araştırma  Altyapıları</a:t>
                </a:r>
              </a:p>
            </p:txBody>
          </p:sp>
        </p:grpSp>
        <p:grpSp>
          <p:nvGrpSpPr>
            <p:cNvPr id="28" name="Group 27"/>
            <p:cNvGrpSpPr/>
            <p:nvPr/>
          </p:nvGrpSpPr>
          <p:grpSpPr>
            <a:xfrm>
              <a:off x="9541156" y="1627220"/>
              <a:ext cx="2349127" cy="833229"/>
              <a:chOff x="2385133" y="1586380"/>
              <a:chExt cx="1193783" cy="442053"/>
            </a:xfrm>
          </p:grpSpPr>
          <p:sp>
            <p:nvSpPr>
              <p:cNvPr id="29" name="Rounded Rectangle 28"/>
              <p:cNvSpPr/>
              <p:nvPr/>
            </p:nvSpPr>
            <p:spPr>
              <a:xfrm>
                <a:off x="2385133" y="1586380"/>
                <a:ext cx="1193783" cy="442053"/>
              </a:xfrm>
              <a:prstGeom prst="round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sp>
          <p:sp>
            <p:nvSpPr>
              <p:cNvPr id="30" name="Rounded Rectangle 4"/>
              <p:cNvSpPr/>
              <p:nvPr/>
            </p:nvSpPr>
            <p:spPr>
              <a:xfrm>
                <a:off x="2406712" y="1607959"/>
                <a:ext cx="1150625" cy="398895"/>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spcFirstLastPara="0" vert="horz" wrap="square" lIns="30480" tIns="30480" rIns="30480" bIns="3048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tr-TR" sz="2800" b="1" kern="0" dirty="0" smtClean="0">
                    <a:solidFill>
                      <a:prstClr val="white"/>
                    </a:solidFill>
                    <a:latin typeface="Arial" panose="020B0604020202020204" pitchFamily="34" charset="0"/>
                    <a:cs typeface="Arial" panose="020B0604020202020204" pitchFamily="34" charset="0"/>
                  </a:rPr>
                  <a:t>TÜBİTAK</a:t>
                </a:r>
                <a:endParaRPr kumimoji="0" lang="tr-TR" sz="2800"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grpSp>
        <p:cxnSp>
          <p:nvCxnSpPr>
            <p:cNvPr id="31" name="Straight Arrow Connector 30"/>
            <p:cNvCxnSpPr/>
            <p:nvPr/>
          </p:nvCxnSpPr>
          <p:spPr>
            <a:xfrm flipH="1" flipV="1">
              <a:off x="8176845" y="2168920"/>
              <a:ext cx="1461393" cy="1"/>
            </a:xfrm>
            <a:prstGeom prst="straightConnector1">
              <a:avLst/>
            </a:prstGeom>
            <a:noFill/>
            <a:ln w="28575" cap="flat" cmpd="sng" algn="ctr">
              <a:solidFill>
                <a:srgbClr val="ED7D31"/>
              </a:solidFill>
              <a:prstDash val="dash"/>
              <a:miter lim="800000"/>
              <a:tailEnd type="triangle"/>
            </a:ln>
            <a:effectLst/>
          </p:spPr>
        </p:cxnSp>
        <p:cxnSp>
          <p:nvCxnSpPr>
            <p:cNvPr id="38" name="Straight Arrow Connector 37"/>
            <p:cNvCxnSpPr/>
            <p:nvPr/>
          </p:nvCxnSpPr>
          <p:spPr>
            <a:xfrm>
              <a:off x="4401663" y="2222193"/>
              <a:ext cx="852435" cy="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19"/>
            <p:cNvGrpSpPr/>
            <p:nvPr/>
          </p:nvGrpSpPr>
          <p:grpSpPr>
            <a:xfrm>
              <a:off x="498336" y="1557230"/>
              <a:ext cx="3813270" cy="1178165"/>
              <a:chOff x="2147316" y="69925"/>
              <a:chExt cx="1066145" cy="555587"/>
            </a:xfrm>
          </p:grpSpPr>
          <p:sp>
            <p:nvSpPr>
              <p:cNvPr id="24" name="Rounded Rectangle 20"/>
              <p:cNvSpPr/>
              <p:nvPr/>
            </p:nvSpPr>
            <p:spPr>
              <a:xfrm>
                <a:off x="2147316" y="69925"/>
                <a:ext cx="1066145" cy="555587"/>
              </a:xfrm>
              <a:prstGeom prst="round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sp>
          <p:sp>
            <p:nvSpPr>
              <p:cNvPr id="25" name="Rounded Rectangle 7"/>
              <p:cNvSpPr/>
              <p:nvPr/>
            </p:nvSpPr>
            <p:spPr>
              <a:xfrm>
                <a:off x="2186608" y="106688"/>
                <a:ext cx="1011901" cy="501343"/>
              </a:xfrm>
              <a:prstGeom prst="rect">
                <a:avLst/>
              </a:prstGeom>
              <a:noFill/>
              <a:ln>
                <a:noFill/>
              </a:ln>
              <a:effectLst/>
            </p:spPr>
            <p:txBody>
              <a:bodyPr spcFirstLastPara="0" vert="horz" wrap="square" lIns="35560" tIns="35560" rIns="35560" bIns="3556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Özel Sektör Kuruluşu</a:t>
                </a:r>
              </a:p>
              <a:p>
                <a:pPr algn="ctr" defTabSz="622300">
                  <a:lnSpc>
                    <a:spcPct val="90000"/>
                  </a:lnSpc>
                  <a:spcBef>
                    <a:spcPct val="0"/>
                  </a:spcBef>
                  <a:spcAft>
                    <a:spcPct val="35000"/>
                  </a:spcAft>
                  <a:defRPr/>
                </a:pPr>
                <a:r>
                  <a:rPr kumimoji="0" lang="tr-TR"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(5746 Ar-Ge veya Tasarım  Merkezi</a:t>
                </a:r>
                <a:r>
                  <a:rPr lang="tr-TR" sz="1600" b="1" kern="0" dirty="0" smtClean="0">
                    <a:solidFill>
                      <a:prstClr val="black"/>
                    </a:solidFill>
                    <a:latin typeface="Arial" panose="020B0604020202020204" pitchFamily="34" charset="0"/>
                    <a:cs typeface="Arial" panose="020B0604020202020204" pitchFamily="34" charset="0"/>
                  </a:rPr>
                  <a:t>/ </a:t>
                </a:r>
                <a:r>
                  <a:rPr lang="tr-TR" sz="1600" b="1" dirty="0" smtClean="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Teknopark bünyesindeki </a:t>
                </a:r>
                <a:r>
                  <a:rPr lang="tr-TR" sz="1600" b="1" dirty="0" smtClean="0">
                    <a:latin typeface="Arial" panose="020B0604020202020204" pitchFamily="34" charset="0"/>
                    <a:cs typeface="Arial" panose="020B0604020202020204" pitchFamily="34" charset="0"/>
                  </a:rPr>
                  <a:t>şirket)</a:t>
                </a:r>
                <a:endParaRPr lang="tr-TR" sz="1600" b="1" dirty="0">
                  <a:latin typeface="Arial" panose="020B0604020202020204" pitchFamily="34" charset="0"/>
                  <a:cs typeface="Arial" panose="020B0604020202020204" pitchFamily="34" charset="0"/>
                </a:endParaRPr>
              </a:p>
            </p:txBody>
          </p:sp>
        </p:grpSp>
      </p:grpSp>
      <p:pic>
        <p:nvPicPr>
          <p:cNvPr id="20" name="Resim 19"/>
          <p:cNvPicPr>
            <a:picLocks noChangeAspect="1"/>
          </p:cNvPicPr>
          <p:nvPr/>
        </p:nvPicPr>
        <p:blipFill rotWithShape="1">
          <a:blip r:embed="rId2"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3500366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D7ED6A-D549-40C0-9D8C-C55F5275B6CF}" type="slidenum">
              <a:rPr lang="en-US" altLang="tr-TR" smtClean="0"/>
              <a:pPr>
                <a:defRPr/>
              </a:pPr>
              <a:t>39</a:t>
            </a:fld>
            <a:endParaRPr lang="en-US" altLang="tr-TR"/>
          </a:p>
        </p:txBody>
      </p:sp>
      <p:grpSp>
        <p:nvGrpSpPr>
          <p:cNvPr id="5" name="Grup 4"/>
          <p:cNvGrpSpPr/>
          <p:nvPr/>
        </p:nvGrpSpPr>
        <p:grpSpPr>
          <a:xfrm>
            <a:off x="236483" y="1241992"/>
            <a:ext cx="8681229" cy="2156791"/>
            <a:chOff x="315311" y="1027843"/>
            <a:chExt cx="11574972" cy="2156791"/>
          </a:xfrm>
        </p:grpSpPr>
        <p:sp>
          <p:nvSpPr>
            <p:cNvPr id="33" name="Bulut 5"/>
            <p:cNvSpPr/>
            <p:nvPr/>
          </p:nvSpPr>
          <p:spPr>
            <a:xfrm>
              <a:off x="315311" y="1027843"/>
              <a:ext cx="8403040" cy="21567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solidFill>
                  <a:prstClr val="white"/>
                </a:solidFill>
                <a:latin typeface="Arial" panose="020B0604020202020204" pitchFamily="34" charset="0"/>
                <a:cs typeface="Arial" panose="020B0604020202020204" pitchFamily="34" charset="0"/>
              </a:endParaRPr>
            </a:p>
          </p:txBody>
        </p:sp>
        <p:grpSp>
          <p:nvGrpSpPr>
            <p:cNvPr id="17" name="Group 16"/>
            <p:cNvGrpSpPr/>
            <p:nvPr/>
          </p:nvGrpSpPr>
          <p:grpSpPr>
            <a:xfrm>
              <a:off x="5279795" y="1577434"/>
              <a:ext cx="2810999" cy="1194921"/>
              <a:chOff x="769935" y="923154"/>
              <a:chExt cx="3595582" cy="829235"/>
            </a:xfrm>
          </p:grpSpPr>
          <p:sp>
            <p:nvSpPr>
              <p:cNvPr id="18" name="Rounded Rectangle 17"/>
              <p:cNvSpPr/>
              <p:nvPr/>
            </p:nvSpPr>
            <p:spPr>
              <a:xfrm>
                <a:off x="769935" y="923154"/>
                <a:ext cx="3595582" cy="829235"/>
              </a:xfrm>
              <a:prstGeom prst="round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sp>
          <p:sp>
            <p:nvSpPr>
              <p:cNvPr id="19" name="Rounded Rectangle 4"/>
              <p:cNvSpPr/>
              <p:nvPr/>
            </p:nvSpPr>
            <p:spPr>
              <a:xfrm>
                <a:off x="810415" y="963634"/>
                <a:ext cx="3514622" cy="748275"/>
              </a:xfrm>
              <a:prstGeom prst="rect">
                <a:avLst/>
              </a:prstGeom>
              <a:noFill/>
              <a:ln>
                <a:noFill/>
              </a:ln>
              <a:effectLst/>
            </p:spPr>
            <p:txBody>
              <a:bodyPr spcFirstLastPara="0" vert="horz" wrap="square" lIns="50800" tIns="50800" rIns="50800" bIns="508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Üniversiteler/</a:t>
                </a: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Araştırma  Altyapıları</a:t>
                </a:r>
              </a:p>
            </p:txBody>
          </p:sp>
        </p:grpSp>
        <p:grpSp>
          <p:nvGrpSpPr>
            <p:cNvPr id="20" name="Group 19"/>
            <p:cNvGrpSpPr/>
            <p:nvPr/>
          </p:nvGrpSpPr>
          <p:grpSpPr>
            <a:xfrm>
              <a:off x="551815" y="1565368"/>
              <a:ext cx="3813270" cy="1178165"/>
              <a:chOff x="2147316" y="69925"/>
              <a:chExt cx="1066145" cy="555587"/>
            </a:xfrm>
          </p:grpSpPr>
          <p:sp>
            <p:nvSpPr>
              <p:cNvPr id="21" name="Rounded Rectangle 20"/>
              <p:cNvSpPr/>
              <p:nvPr/>
            </p:nvSpPr>
            <p:spPr>
              <a:xfrm>
                <a:off x="2147316" y="69925"/>
                <a:ext cx="1066145" cy="555587"/>
              </a:xfrm>
              <a:prstGeom prst="round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sp>
          <p:sp>
            <p:nvSpPr>
              <p:cNvPr id="22" name="Rounded Rectangle 7"/>
              <p:cNvSpPr/>
              <p:nvPr/>
            </p:nvSpPr>
            <p:spPr>
              <a:xfrm>
                <a:off x="2186608" y="106688"/>
                <a:ext cx="1011901" cy="501343"/>
              </a:xfrm>
              <a:prstGeom prst="rect">
                <a:avLst/>
              </a:prstGeom>
              <a:noFill/>
              <a:ln>
                <a:noFill/>
              </a:ln>
              <a:effectLst/>
            </p:spPr>
            <p:txBody>
              <a:bodyPr spcFirstLastPara="0" vert="horz" wrap="square" lIns="35560" tIns="35560" rIns="35560" bIns="3556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Özel Sektör </a:t>
                </a:r>
              </a:p>
              <a:p>
                <a:pPr algn="ctr" defTabSz="622300">
                  <a:lnSpc>
                    <a:spcPct val="90000"/>
                  </a:lnSpc>
                  <a:spcBef>
                    <a:spcPct val="0"/>
                  </a:spcBef>
                  <a:spcAft>
                    <a:spcPct val="35000"/>
                  </a:spcAft>
                  <a:defRPr/>
                </a:pPr>
                <a:r>
                  <a:rPr kumimoji="0" lang="tr-TR"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5746 Ar-Ge veya Tasarım  Merkezi</a:t>
                </a:r>
                <a:r>
                  <a:rPr lang="tr-TR" sz="1600" b="1" kern="0" dirty="0" smtClean="0">
                    <a:solidFill>
                      <a:prstClr val="black"/>
                    </a:solidFill>
                    <a:latin typeface="Arial" panose="020B0604020202020204" pitchFamily="34" charset="0"/>
                    <a:cs typeface="Arial" panose="020B0604020202020204" pitchFamily="34" charset="0"/>
                  </a:rPr>
                  <a:t>/ </a:t>
                </a:r>
                <a:r>
                  <a:rPr lang="tr-TR" sz="1600" b="1" dirty="0" smtClean="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Teknopark bünyesindeki </a:t>
                </a:r>
                <a:r>
                  <a:rPr lang="tr-TR" sz="1600" b="1" dirty="0" smtClean="0">
                    <a:latin typeface="Arial" panose="020B0604020202020204" pitchFamily="34" charset="0"/>
                    <a:cs typeface="Arial" panose="020B0604020202020204" pitchFamily="34" charset="0"/>
                  </a:rPr>
                  <a:t>şirket</a:t>
                </a:r>
                <a:endParaRPr lang="tr-TR" sz="1600" b="1" dirty="0">
                  <a:latin typeface="Arial" panose="020B0604020202020204" pitchFamily="34" charset="0"/>
                  <a:cs typeface="Arial" panose="020B0604020202020204" pitchFamily="34" charset="0"/>
                </a:endParaRPr>
              </a:p>
            </p:txBody>
          </p:sp>
        </p:grpSp>
        <p:grpSp>
          <p:nvGrpSpPr>
            <p:cNvPr id="28" name="Group 27"/>
            <p:cNvGrpSpPr/>
            <p:nvPr/>
          </p:nvGrpSpPr>
          <p:grpSpPr>
            <a:xfrm>
              <a:off x="9541156" y="1579922"/>
              <a:ext cx="2349127" cy="833229"/>
              <a:chOff x="2385133" y="1586380"/>
              <a:chExt cx="1193783" cy="442053"/>
            </a:xfrm>
          </p:grpSpPr>
          <p:sp>
            <p:nvSpPr>
              <p:cNvPr id="29" name="Rounded Rectangle 28"/>
              <p:cNvSpPr/>
              <p:nvPr/>
            </p:nvSpPr>
            <p:spPr>
              <a:xfrm>
                <a:off x="2385133" y="1586380"/>
                <a:ext cx="1193783" cy="442053"/>
              </a:xfrm>
              <a:prstGeom prst="round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sp>
          <p:sp>
            <p:nvSpPr>
              <p:cNvPr id="30" name="Rounded Rectangle 4"/>
              <p:cNvSpPr/>
              <p:nvPr/>
            </p:nvSpPr>
            <p:spPr>
              <a:xfrm>
                <a:off x="2406712" y="1607959"/>
                <a:ext cx="1150625" cy="398895"/>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spcFirstLastPara="0" vert="horz" wrap="square" lIns="30480" tIns="30480" rIns="30480" bIns="3048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tr-TR" sz="2800" kern="0" dirty="0" smtClean="0">
                    <a:solidFill>
                      <a:prstClr val="white"/>
                    </a:solidFill>
                    <a:latin typeface="Arial" panose="020B0604020202020204" pitchFamily="34" charset="0"/>
                    <a:cs typeface="Arial" panose="020B0604020202020204" pitchFamily="34" charset="0"/>
                  </a:rPr>
                  <a:t>TÜBİTAK</a:t>
                </a:r>
                <a:endParaRPr kumimoji="0" lang="tr-TR" sz="2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grpSp>
        <p:cxnSp>
          <p:nvCxnSpPr>
            <p:cNvPr id="31" name="Straight Arrow Connector 30"/>
            <p:cNvCxnSpPr/>
            <p:nvPr/>
          </p:nvCxnSpPr>
          <p:spPr>
            <a:xfrm flipH="1" flipV="1">
              <a:off x="8176845" y="2121622"/>
              <a:ext cx="1461393" cy="1"/>
            </a:xfrm>
            <a:prstGeom prst="straightConnector1">
              <a:avLst/>
            </a:prstGeom>
            <a:noFill/>
            <a:ln w="19050" cap="flat" cmpd="sng" algn="ctr">
              <a:solidFill>
                <a:srgbClr val="ED7D31"/>
              </a:solidFill>
              <a:prstDash val="dash"/>
              <a:miter lim="800000"/>
              <a:tailEnd type="triangle"/>
            </a:ln>
            <a:effectLst/>
          </p:spPr>
        </p:cxnSp>
        <p:sp>
          <p:nvSpPr>
            <p:cNvPr id="32" name="TextBox 31"/>
            <p:cNvSpPr txBox="1"/>
            <p:nvPr/>
          </p:nvSpPr>
          <p:spPr>
            <a:xfrm>
              <a:off x="8510186" y="1577434"/>
              <a:ext cx="794711" cy="301109"/>
            </a:xfrm>
            <a:prstGeom prst="snip2SameRect">
              <a:avLst/>
            </a:prstGeom>
            <a:solidFill>
              <a:sysClr val="window" lastClr="FFFFFF"/>
            </a:solidFill>
            <a:ln w="28575" cap="flat" cmpd="sng" algn="ctr">
              <a:solidFill>
                <a:srgbClr val="ED7D31"/>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%75</a:t>
              </a:r>
            </a:p>
          </p:txBody>
        </p:sp>
        <p:cxnSp>
          <p:nvCxnSpPr>
            <p:cNvPr id="38" name="Straight Arrow Connector 37"/>
            <p:cNvCxnSpPr/>
            <p:nvPr/>
          </p:nvCxnSpPr>
          <p:spPr>
            <a:xfrm>
              <a:off x="4401663" y="2174895"/>
              <a:ext cx="852435" cy="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457362" y="1657296"/>
              <a:ext cx="741039" cy="301109"/>
            </a:xfrm>
            <a:prstGeom prst="snip2SameRect">
              <a:avLst/>
            </a:prstGeom>
            <a:solidFill>
              <a:sysClr val="window" lastClr="FFFFFF"/>
            </a:solidFill>
            <a:ln w="28575" cap="flat" cmpd="sng" algn="ctr">
              <a:solidFill>
                <a:srgbClr val="70AD47"/>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%25</a:t>
              </a:r>
            </a:p>
          </p:txBody>
        </p:sp>
      </p:grpSp>
      <p:sp>
        <p:nvSpPr>
          <p:cNvPr id="43" name="Başlık 1"/>
          <p:cNvSpPr>
            <a:spLocks noGrp="1"/>
          </p:cNvSpPr>
          <p:nvPr>
            <p:ph type="title"/>
          </p:nvPr>
        </p:nvSpPr>
        <p:spPr>
          <a:xfrm>
            <a:off x="28976" y="0"/>
            <a:ext cx="7776864" cy="706090"/>
          </a:xfrm>
        </p:spPr>
        <p:txBody>
          <a:bodyPr>
            <a:normAutofit fontScale="90000"/>
          </a:bodyPr>
          <a:lstStyle/>
          <a:p>
            <a:r>
              <a:rPr lang="tr-TR" dirty="0" smtClean="0">
                <a:latin typeface="+mj-lt"/>
                <a:cs typeface="Arial" panose="020B0604020202020204" pitchFamily="34" charset="0"/>
              </a:rPr>
              <a:t>İş Modeli 1: </a:t>
            </a:r>
            <a:r>
              <a:rPr lang="tr-TR" dirty="0">
                <a:latin typeface="+mj-lt"/>
                <a:cs typeface="Arial" panose="020B0604020202020204" pitchFamily="34" charset="0"/>
              </a:rPr>
              <a:t>Üniversite-Sanayi İşbirliği Modeli</a:t>
            </a:r>
          </a:p>
        </p:txBody>
      </p:sp>
      <p:sp>
        <p:nvSpPr>
          <p:cNvPr id="2" name="Rectangle 1"/>
          <p:cNvSpPr/>
          <p:nvPr/>
        </p:nvSpPr>
        <p:spPr>
          <a:xfrm>
            <a:off x="229281" y="3398783"/>
            <a:ext cx="8656585" cy="3354765"/>
          </a:xfrm>
          <a:prstGeom prst="rect">
            <a:avLst/>
          </a:prstGeom>
        </p:spPr>
        <p:txBody>
          <a:bodyPr wrap="square">
            <a:spAutoFit/>
          </a:bodyPr>
          <a:lstStyle/>
          <a:p>
            <a:r>
              <a:rPr lang="tr-TR" b="1" dirty="0" smtClean="0">
                <a:solidFill>
                  <a:srgbClr val="002060"/>
                </a:solidFill>
                <a:latin typeface="Arial" panose="020B0604020202020204" pitchFamily="34" charset="0"/>
                <a:cs typeface="Arial" panose="020B0604020202020204" pitchFamily="34" charset="0"/>
              </a:rPr>
              <a:t>Burs: </a:t>
            </a:r>
            <a:r>
              <a:rPr lang="tr-TR" dirty="0" smtClean="0">
                <a:solidFill>
                  <a:srgbClr val="002060"/>
                </a:solidFill>
                <a:latin typeface="Arial" panose="020B0604020202020204" pitchFamily="34" charset="0"/>
                <a:cs typeface="Arial" panose="020B0604020202020204" pitchFamily="34" charset="0"/>
              </a:rPr>
              <a:t>Proje kapsamında doktora </a:t>
            </a:r>
            <a:r>
              <a:rPr lang="tr-TR" dirty="0" err="1" smtClean="0">
                <a:solidFill>
                  <a:srgbClr val="002060"/>
                </a:solidFill>
                <a:latin typeface="Arial" panose="020B0604020202020204" pitchFamily="34" charset="0"/>
                <a:cs typeface="Arial" panose="020B0604020202020204" pitchFamily="34" charset="0"/>
              </a:rPr>
              <a:t>bursiyerlerine</a:t>
            </a:r>
            <a:r>
              <a:rPr lang="tr-TR" dirty="0" smtClean="0">
                <a:solidFill>
                  <a:srgbClr val="002060"/>
                </a:solidFill>
                <a:latin typeface="Arial" panose="020B0604020202020204" pitchFamily="34" charset="0"/>
                <a:cs typeface="Arial" panose="020B0604020202020204" pitchFamily="34" charset="0"/>
              </a:rPr>
              <a:t> verilecek </a:t>
            </a:r>
            <a:r>
              <a:rPr lang="tr-TR" b="1" dirty="0" smtClean="0">
                <a:solidFill>
                  <a:srgbClr val="002060"/>
                </a:solidFill>
                <a:latin typeface="Arial" panose="020B0604020202020204" pitchFamily="34" charset="0"/>
                <a:cs typeface="Arial" panose="020B0604020202020204" pitchFamily="34" charset="0"/>
              </a:rPr>
              <a:t>bursun en az %25’i projeye dahil olan özel sektör kuruluş/kuruluşları </a:t>
            </a:r>
          </a:p>
          <a:p>
            <a:endParaRPr lang="tr-TR" dirty="0" smtClean="0">
              <a:solidFill>
                <a:srgbClr val="002060"/>
              </a:solidFill>
              <a:latin typeface="Arial" panose="020B0604020202020204" pitchFamily="34" charset="0"/>
              <a:cs typeface="Arial" panose="020B0604020202020204" pitchFamily="34" charset="0"/>
            </a:endParaRPr>
          </a:p>
          <a:p>
            <a:pPr>
              <a:spcBef>
                <a:spcPts val="600"/>
              </a:spcBef>
              <a:spcAft>
                <a:spcPts val="600"/>
              </a:spcAft>
            </a:pPr>
            <a:r>
              <a:rPr lang="tr-TR" b="1" dirty="0" smtClean="0">
                <a:solidFill>
                  <a:srgbClr val="002060"/>
                </a:solidFill>
                <a:latin typeface="Arial" panose="020B0604020202020204" pitchFamily="34" charset="0"/>
                <a:cs typeface="Arial" panose="020B0604020202020204" pitchFamily="34" charset="0"/>
              </a:rPr>
              <a:t>İstihdam Desteği:  </a:t>
            </a:r>
          </a:p>
          <a:p>
            <a:pPr marL="285750" indent="-285750">
              <a:spcBef>
                <a:spcPts val="600"/>
              </a:spcBef>
              <a:spcAft>
                <a:spcPts val="600"/>
              </a:spcAft>
              <a:buFont typeface="Arial" panose="020B0604020202020204" pitchFamily="34" charset="0"/>
              <a:buChar char="•"/>
            </a:pPr>
            <a:r>
              <a:rPr lang="tr-TR" dirty="0" smtClean="0">
                <a:solidFill>
                  <a:srgbClr val="002060"/>
                </a:solidFill>
                <a:latin typeface="Arial" panose="020B0604020202020204" pitchFamily="34" charset="0"/>
                <a:cs typeface="Arial" panose="020B0604020202020204" pitchFamily="34" charset="0"/>
              </a:rPr>
              <a:t>İstihdam </a:t>
            </a:r>
            <a:r>
              <a:rPr lang="tr-TR" dirty="0">
                <a:solidFill>
                  <a:srgbClr val="002060"/>
                </a:solidFill>
                <a:latin typeface="Arial" panose="020B0604020202020204" pitchFamily="34" charset="0"/>
                <a:cs typeface="Arial" panose="020B0604020202020204" pitchFamily="34" charset="0"/>
              </a:rPr>
              <a:t>edilen araştırmacılara ödenen </a:t>
            </a:r>
            <a:r>
              <a:rPr lang="tr-TR" b="1" dirty="0">
                <a:solidFill>
                  <a:srgbClr val="002060"/>
                </a:solidFill>
                <a:latin typeface="Arial" panose="020B0604020202020204" pitchFamily="34" charset="0"/>
                <a:cs typeface="Arial" panose="020B0604020202020204" pitchFamily="34" charset="0"/>
              </a:rPr>
              <a:t>ücretin %</a:t>
            </a:r>
            <a:r>
              <a:rPr lang="tr-TR" b="1" dirty="0" smtClean="0">
                <a:solidFill>
                  <a:srgbClr val="002060"/>
                </a:solidFill>
                <a:latin typeface="Arial" panose="020B0604020202020204" pitchFamily="34" charset="0"/>
                <a:cs typeface="Arial" panose="020B0604020202020204" pitchFamily="34" charset="0"/>
              </a:rPr>
              <a:t>40’ı</a:t>
            </a:r>
          </a:p>
          <a:p>
            <a:pPr marL="285750" indent="-285750">
              <a:spcBef>
                <a:spcPts val="600"/>
              </a:spcBef>
              <a:spcAft>
                <a:spcPts val="600"/>
              </a:spcAft>
              <a:buFont typeface="Arial" panose="020B0604020202020204" pitchFamily="34" charset="0"/>
              <a:buChar char="•"/>
            </a:pPr>
            <a:r>
              <a:rPr lang="tr-TR" dirty="0">
                <a:solidFill>
                  <a:srgbClr val="002060"/>
                </a:solidFill>
                <a:latin typeface="Arial" panose="020B0604020202020204" pitchFamily="34" charset="0"/>
                <a:cs typeface="Arial" panose="020B0604020202020204" pitchFamily="34" charset="0"/>
              </a:rPr>
              <a:t>G</a:t>
            </a:r>
            <a:r>
              <a:rPr lang="tr-TR" dirty="0" smtClean="0">
                <a:solidFill>
                  <a:srgbClr val="002060"/>
                </a:solidFill>
                <a:latin typeface="Arial" panose="020B0604020202020204" pitchFamily="34" charset="0"/>
                <a:cs typeface="Arial" panose="020B0604020202020204" pitchFamily="34" charset="0"/>
              </a:rPr>
              <a:t>eçerli </a:t>
            </a:r>
            <a:r>
              <a:rPr lang="tr-TR" dirty="0">
                <a:solidFill>
                  <a:srgbClr val="002060"/>
                </a:solidFill>
                <a:latin typeface="Arial" panose="020B0604020202020204" pitchFamily="34" charset="0"/>
                <a:cs typeface="Arial" panose="020B0604020202020204" pitchFamily="34" charset="0"/>
              </a:rPr>
              <a:t>brüt asgari ücretin </a:t>
            </a:r>
            <a:r>
              <a:rPr lang="tr-TR" b="1" dirty="0">
                <a:solidFill>
                  <a:srgbClr val="002060"/>
                </a:solidFill>
                <a:latin typeface="Arial" panose="020B0604020202020204" pitchFamily="34" charset="0"/>
                <a:cs typeface="Arial" panose="020B0604020202020204" pitchFamily="34" charset="0"/>
              </a:rPr>
              <a:t>en fazla 2 </a:t>
            </a:r>
            <a:r>
              <a:rPr lang="tr-TR" b="1" dirty="0" smtClean="0">
                <a:solidFill>
                  <a:srgbClr val="002060"/>
                </a:solidFill>
                <a:latin typeface="Arial" panose="020B0604020202020204" pitchFamily="34" charset="0"/>
                <a:cs typeface="Arial" panose="020B0604020202020204" pitchFamily="34" charset="0"/>
              </a:rPr>
              <a:t>katını aşamaz.</a:t>
            </a:r>
          </a:p>
          <a:p>
            <a:endParaRPr lang="tr-TR" dirty="0">
              <a:solidFill>
                <a:srgbClr val="002060"/>
              </a:solidFill>
              <a:latin typeface="Arial" panose="020B0604020202020204" pitchFamily="34" charset="0"/>
              <a:cs typeface="Arial" panose="020B0604020202020204" pitchFamily="34" charset="0"/>
            </a:endParaRPr>
          </a:p>
          <a:p>
            <a:r>
              <a:rPr lang="tr-TR" b="1" dirty="0">
                <a:solidFill>
                  <a:srgbClr val="002060"/>
                </a:solidFill>
                <a:latin typeface="Arial" panose="020B0604020202020204" pitchFamily="34" charset="0"/>
                <a:cs typeface="Arial" panose="020B0604020202020204" pitchFamily="34" charset="0"/>
              </a:rPr>
              <a:t>Proje Teşvik </a:t>
            </a:r>
            <a:r>
              <a:rPr lang="tr-TR" b="1" dirty="0" smtClean="0">
                <a:solidFill>
                  <a:srgbClr val="002060"/>
                </a:solidFill>
                <a:latin typeface="Arial" panose="020B0604020202020204" pitchFamily="34" charset="0"/>
                <a:cs typeface="Arial" panose="020B0604020202020204" pitchFamily="34" charset="0"/>
              </a:rPr>
              <a:t>İkramiyesi: </a:t>
            </a:r>
            <a:r>
              <a:rPr lang="tr-TR" dirty="0" smtClean="0">
                <a:solidFill>
                  <a:srgbClr val="002060"/>
                </a:solidFill>
                <a:latin typeface="Arial" panose="020B0604020202020204" pitchFamily="34" charset="0"/>
                <a:cs typeface="Arial" panose="020B0604020202020204" pitchFamily="34" charset="0"/>
              </a:rPr>
              <a:t>Proje yöneticisi (proje süresi ile sınırlı) ve akademik tez danışmanına </a:t>
            </a:r>
            <a:r>
              <a:rPr lang="tr-TR" dirty="0">
                <a:solidFill>
                  <a:srgbClr val="002060"/>
                </a:solidFill>
                <a:latin typeface="Arial" panose="020B0604020202020204" pitchFamily="34" charset="0"/>
                <a:cs typeface="Arial" panose="020B0604020202020204" pitchFamily="34" charset="0"/>
              </a:rPr>
              <a:t>(tez süresince)</a:t>
            </a:r>
            <a:endParaRPr lang="tr-TR" b="1" dirty="0">
              <a:solidFill>
                <a:srgbClr val="002060"/>
              </a:solidFill>
              <a:latin typeface="Arial" panose="020B0604020202020204" pitchFamily="34" charset="0"/>
              <a:cs typeface="Arial" panose="020B0604020202020204" pitchFamily="34" charset="0"/>
            </a:endParaRPr>
          </a:p>
          <a:p>
            <a:endParaRPr lang="tr-TR" sz="2000" b="1" dirty="0">
              <a:solidFill>
                <a:srgbClr val="002060"/>
              </a:solidFill>
              <a:latin typeface="Arial" panose="020B0604020202020204" pitchFamily="34" charset="0"/>
              <a:cs typeface="Arial" panose="020B0604020202020204" pitchFamily="34" charset="0"/>
            </a:endParaRPr>
          </a:p>
        </p:txBody>
      </p:sp>
      <p:sp>
        <p:nvSpPr>
          <p:cNvPr id="23" name="TextBox 43"/>
          <p:cNvSpPr txBox="1"/>
          <p:nvPr/>
        </p:nvSpPr>
        <p:spPr>
          <a:xfrm>
            <a:off x="1629888" y="772431"/>
            <a:ext cx="4150427"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b="1" dirty="0" smtClean="0">
                <a:solidFill>
                  <a:schemeClr val="bg1"/>
                </a:solidFill>
                <a:latin typeface="Arial" panose="020B0604020202020204" pitchFamily="34" charset="0"/>
                <a:cs typeface="Arial" panose="020B0604020202020204" pitchFamily="34" charset="0"/>
              </a:rPr>
              <a:t>Üniversite-Sanayi İşbirliği Modeli</a:t>
            </a:r>
            <a:endParaRPr lang="tr-TR" b="1" dirty="0">
              <a:solidFill>
                <a:schemeClr val="bg1"/>
              </a:solidFill>
              <a:latin typeface="Arial" panose="020B0604020202020204" pitchFamily="34" charset="0"/>
              <a:cs typeface="Arial" panose="020B0604020202020204" pitchFamily="34" charset="0"/>
            </a:endParaRPr>
          </a:p>
        </p:txBody>
      </p:sp>
      <p:pic>
        <p:nvPicPr>
          <p:cNvPr id="25" name="Resim 24"/>
          <p:cNvPicPr>
            <a:picLocks noChangeAspect="1"/>
          </p:cNvPicPr>
          <p:nvPr/>
        </p:nvPicPr>
        <p:blipFill rotWithShape="1">
          <a:blip r:embed="rId2"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1008411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smtClean="0"/>
          </a:p>
          <a:p>
            <a:endParaRPr lang="tr-TR" dirty="0"/>
          </a:p>
          <a:p>
            <a:endParaRPr lang="tr-TR" dirty="0" smtClean="0"/>
          </a:p>
          <a:p>
            <a:pPr marL="0" indent="0">
              <a:buNone/>
            </a:pPr>
            <a:r>
              <a:rPr lang="tr-TR" sz="4000" b="1" dirty="0" smtClean="0">
                <a:solidFill>
                  <a:srgbClr val="990000"/>
                </a:solidFill>
              </a:rPr>
              <a:t>	  </a:t>
            </a:r>
          </a:p>
          <a:p>
            <a:pPr marL="0" indent="0">
              <a:buNone/>
            </a:pPr>
            <a:r>
              <a:rPr lang="tr-TR" sz="4000" b="1" dirty="0">
                <a:solidFill>
                  <a:srgbClr val="990000"/>
                </a:solidFill>
              </a:rPr>
              <a:t>	 </a:t>
            </a:r>
            <a:r>
              <a:rPr lang="tr-TR" sz="4000" b="1" dirty="0" smtClean="0">
                <a:solidFill>
                  <a:srgbClr val="990000"/>
                </a:solidFill>
              </a:rPr>
              <a:t>   PROGRAMLARIMIZ</a:t>
            </a:r>
            <a:endParaRPr lang="tr-TR" sz="4000" b="1" dirty="0">
              <a:solidFill>
                <a:srgbClr val="990000"/>
              </a:solidFill>
            </a:endParaRPr>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3284066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D7ED6A-D549-40C0-9D8C-C55F5275B6CF}" type="slidenum">
              <a:rPr lang="en-US" altLang="tr-TR" smtClean="0">
                <a:latin typeface="Arial" panose="020B0604020202020204" pitchFamily="34" charset="0"/>
                <a:cs typeface="Arial" panose="020B0604020202020204" pitchFamily="34" charset="0"/>
              </a:rPr>
              <a:pPr>
                <a:defRPr/>
              </a:pPr>
              <a:t>40</a:t>
            </a:fld>
            <a:endParaRPr lang="en-US" altLang="tr-TR">
              <a:latin typeface="Arial" panose="020B0604020202020204" pitchFamily="34" charset="0"/>
              <a:cs typeface="Arial" panose="020B0604020202020204" pitchFamily="34" charset="0"/>
            </a:endParaRPr>
          </a:p>
        </p:txBody>
      </p:sp>
      <p:sp>
        <p:nvSpPr>
          <p:cNvPr id="44" name="TextBox 43"/>
          <p:cNvSpPr txBox="1"/>
          <p:nvPr/>
        </p:nvSpPr>
        <p:spPr>
          <a:xfrm>
            <a:off x="1362693" y="774704"/>
            <a:ext cx="5247013" cy="338554"/>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tr-TR" sz="1600" b="1" dirty="0" smtClean="0">
                <a:solidFill>
                  <a:schemeClr val="bg1"/>
                </a:solidFill>
                <a:latin typeface="Arial" panose="020B0604020202020204" pitchFamily="34" charset="0"/>
                <a:cs typeface="Arial" panose="020B0604020202020204" pitchFamily="34" charset="0"/>
              </a:rPr>
              <a:t>Rekabet Öncesi Üniversite-Sanayi İşbirliği Modeli</a:t>
            </a:r>
          </a:p>
        </p:txBody>
      </p:sp>
      <p:sp>
        <p:nvSpPr>
          <p:cNvPr id="34" name="Başlık 1"/>
          <p:cNvSpPr>
            <a:spLocks noGrp="1"/>
          </p:cNvSpPr>
          <p:nvPr>
            <p:ph type="title"/>
          </p:nvPr>
        </p:nvSpPr>
        <p:spPr>
          <a:xfrm>
            <a:off x="32918" y="0"/>
            <a:ext cx="8657824" cy="706090"/>
          </a:xfrm>
        </p:spPr>
        <p:txBody>
          <a:bodyPr>
            <a:noAutofit/>
          </a:bodyPr>
          <a:lstStyle/>
          <a:p>
            <a:r>
              <a:rPr lang="tr-TR" sz="2400" dirty="0" smtClean="0">
                <a:latin typeface="+mj-lt"/>
                <a:cs typeface="Arial" panose="020B0604020202020204" pitchFamily="34" charset="0"/>
              </a:rPr>
              <a:t>İş Modeli 2: </a:t>
            </a:r>
            <a:r>
              <a:rPr lang="tr-TR" sz="2400" dirty="0">
                <a:latin typeface="+mj-lt"/>
                <a:cs typeface="Arial" panose="020B0604020202020204" pitchFamily="34" charset="0"/>
              </a:rPr>
              <a:t>Rekabet Öncesi Üniversite-Sanayi </a:t>
            </a:r>
            <a:r>
              <a:rPr lang="tr-TR" sz="2400" dirty="0" smtClean="0">
                <a:latin typeface="+mj-lt"/>
                <a:cs typeface="Arial" panose="020B0604020202020204" pitchFamily="34" charset="0"/>
              </a:rPr>
              <a:t>İş. Modeli</a:t>
            </a:r>
            <a:endParaRPr lang="tr-TR" sz="2400" dirty="0">
              <a:latin typeface="+mj-lt"/>
              <a:cs typeface="Arial" panose="020B0604020202020204" pitchFamily="34" charset="0"/>
            </a:endParaRPr>
          </a:p>
        </p:txBody>
      </p:sp>
      <p:grpSp>
        <p:nvGrpSpPr>
          <p:cNvPr id="2" name="Grup 1"/>
          <p:cNvGrpSpPr/>
          <p:nvPr/>
        </p:nvGrpSpPr>
        <p:grpSpPr>
          <a:xfrm>
            <a:off x="224699" y="1282535"/>
            <a:ext cx="8694876" cy="3420814"/>
            <a:chOff x="299599" y="1282535"/>
            <a:chExt cx="11593168" cy="3420814"/>
          </a:xfrm>
        </p:grpSpPr>
        <p:sp>
          <p:nvSpPr>
            <p:cNvPr id="33" name="Bulut 5"/>
            <p:cNvSpPr/>
            <p:nvPr/>
          </p:nvSpPr>
          <p:spPr>
            <a:xfrm>
              <a:off x="299599" y="1282535"/>
              <a:ext cx="8731474" cy="34208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solidFill>
                  <a:prstClr val="white"/>
                </a:solidFill>
                <a:latin typeface="Arial" panose="020B0604020202020204" pitchFamily="34" charset="0"/>
                <a:cs typeface="Arial" panose="020B0604020202020204" pitchFamily="34" charset="0"/>
              </a:endParaRPr>
            </a:p>
          </p:txBody>
        </p:sp>
        <p:grpSp>
          <p:nvGrpSpPr>
            <p:cNvPr id="17" name="Group 16"/>
            <p:cNvGrpSpPr/>
            <p:nvPr/>
          </p:nvGrpSpPr>
          <p:grpSpPr>
            <a:xfrm>
              <a:off x="5271250" y="2218226"/>
              <a:ext cx="2810999" cy="1194921"/>
              <a:chOff x="769935" y="923154"/>
              <a:chExt cx="3595582" cy="829235"/>
            </a:xfrm>
          </p:grpSpPr>
          <p:sp>
            <p:nvSpPr>
              <p:cNvPr id="18" name="Rounded Rectangle 17"/>
              <p:cNvSpPr/>
              <p:nvPr/>
            </p:nvSpPr>
            <p:spPr>
              <a:xfrm>
                <a:off x="769935" y="923154"/>
                <a:ext cx="3595582" cy="829235"/>
              </a:xfrm>
              <a:prstGeom prst="round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sp>
          <p:sp>
            <p:nvSpPr>
              <p:cNvPr id="19" name="Rounded Rectangle 4"/>
              <p:cNvSpPr/>
              <p:nvPr/>
            </p:nvSpPr>
            <p:spPr>
              <a:xfrm>
                <a:off x="810415" y="963634"/>
                <a:ext cx="3514622" cy="748275"/>
              </a:xfrm>
              <a:prstGeom prst="rect">
                <a:avLst/>
              </a:prstGeom>
              <a:noFill/>
              <a:ln>
                <a:noFill/>
              </a:ln>
              <a:effectLst/>
            </p:spPr>
            <p:txBody>
              <a:bodyPr spcFirstLastPara="0" vert="horz" wrap="square" lIns="50800" tIns="50800" rIns="50800" bIns="508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Üniversiteler/</a:t>
                </a: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Araştırma  Altyapıları</a:t>
                </a:r>
              </a:p>
            </p:txBody>
          </p:sp>
        </p:grpSp>
        <p:grpSp>
          <p:nvGrpSpPr>
            <p:cNvPr id="28" name="Group 27"/>
            <p:cNvGrpSpPr/>
            <p:nvPr/>
          </p:nvGrpSpPr>
          <p:grpSpPr>
            <a:xfrm>
              <a:off x="9543640" y="2326918"/>
              <a:ext cx="2349127" cy="833229"/>
              <a:chOff x="2385133" y="1586380"/>
              <a:chExt cx="1193783" cy="442053"/>
            </a:xfrm>
          </p:grpSpPr>
          <p:sp>
            <p:nvSpPr>
              <p:cNvPr id="29" name="Rounded Rectangle 28"/>
              <p:cNvSpPr/>
              <p:nvPr/>
            </p:nvSpPr>
            <p:spPr>
              <a:xfrm>
                <a:off x="2385133" y="1586380"/>
                <a:ext cx="1193783" cy="442053"/>
              </a:xfrm>
              <a:prstGeom prst="round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sp>
          <p:sp>
            <p:nvSpPr>
              <p:cNvPr id="30" name="Rounded Rectangle 4"/>
              <p:cNvSpPr/>
              <p:nvPr/>
            </p:nvSpPr>
            <p:spPr>
              <a:xfrm>
                <a:off x="2406712" y="1607959"/>
                <a:ext cx="1150625" cy="398895"/>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spcFirstLastPara="0" vert="horz" wrap="square" lIns="30480" tIns="30480" rIns="30480" bIns="3048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tr-TR" sz="2800" kern="0" dirty="0" smtClean="0">
                    <a:solidFill>
                      <a:prstClr val="white"/>
                    </a:solidFill>
                    <a:latin typeface="Arial" panose="020B0604020202020204" pitchFamily="34" charset="0"/>
                    <a:cs typeface="Arial" panose="020B0604020202020204" pitchFamily="34" charset="0"/>
                  </a:rPr>
                  <a:t>TÜBİTAK</a:t>
                </a:r>
                <a:endParaRPr kumimoji="0" lang="tr-TR" sz="2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grpSp>
        <p:cxnSp>
          <p:nvCxnSpPr>
            <p:cNvPr id="31" name="Straight Arrow Connector 30"/>
            <p:cNvCxnSpPr/>
            <p:nvPr/>
          </p:nvCxnSpPr>
          <p:spPr>
            <a:xfrm flipH="1" flipV="1">
              <a:off x="8082247" y="2815685"/>
              <a:ext cx="1461393" cy="1"/>
            </a:xfrm>
            <a:prstGeom prst="straightConnector1">
              <a:avLst/>
            </a:prstGeom>
            <a:noFill/>
            <a:ln w="19050" cap="flat" cmpd="sng" algn="ctr">
              <a:solidFill>
                <a:srgbClr val="ED7D31"/>
              </a:solidFill>
              <a:prstDash val="dash"/>
              <a:miter lim="800000"/>
              <a:tailEnd type="triangle"/>
            </a:ln>
            <a:effectLst/>
          </p:spPr>
        </p:cxnSp>
        <p:cxnSp>
          <p:nvCxnSpPr>
            <p:cNvPr id="38" name="Straight Arrow Connector 37"/>
            <p:cNvCxnSpPr/>
            <p:nvPr/>
          </p:nvCxnSpPr>
          <p:spPr>
            <a:xfrm>
              <a:off x="4307067" y="2174895"/>
              <a:ext cx="852435" cy="531568"/>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278889" y="3273006"/>
              <a:ext cx="880613" cy="471361"/>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327511" y="1637853"/>
              <a:ext cx="3813270" cy="1178165"/>
              <a:chOff x="2147316" y="69925"/>
              <a:chExt cx="1066145" cy="555587"/>
            </a:xfrm>
          </p:grpSpPr>
          <p:sp>
            <p:nvSpPr>
              <p:cNvPr id="37" name="Rounded Rectangle 36"/>
              <p:cNvSpPr/>
              <p:nvPr/>
            </p:nvSpPr>
            <p:spPr>
              <a:xfrm>
                <a:off x="2147316" y="69925"/>
                <a:ext cx="1066145" cy="555587"/>
              </a:xfrm>
              <a:prstGeom prst="round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sp>
          <p:sp>
            <p:nvSpPr>
              <p:cNvPr id="39" name="Rounded Rectangle 7"/>
              <p:cNvSpPr/>
              <p:nvPr/>
            </p:nvSpPr>
            <p:spPr>
              <a:xfrm>
                <a:off x="2186608" y="72744"/>
                <a:ext cx="1011901" cy="501343"/>
              </a:xfrm>
              <a:prstGeom prst="rect">
                <a:avLst/>
              </a:prstGeom>
              <a:noFill/>
              <a:ln>
                <a:noFill/>
              </a:ln>
              <a:effectLst/>
            </p:spPr>
            <p:txBody>
              <a:bodyPr spcFirstLastPara="0" vert="horz" wrap="square" lIns="35560" tIns="35560" rIns="35560" bIns="3556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Özel Sektör </a:t>
                </a:r>
              </a:p>
              <a:p>
                <a:pPr algn="ctr" defTabSz="622300">
                  <a:lnSpc>
                    <a:spcPct val="90000"/>
                  </a:lnSpc>
                  <a:spcBef>
                    <a:spcPct val="0"/>
                  </a:spcBef>
                  <a:spcAft>
                    <a:spcPct val="35000"/>
                  </a:spcAft>
                  <a:defRPr/>
                </a:pPr>
                <a:r>
                  <a:rPr kumimoji="0" lang="tr-TR"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5746 Ar-Ge veya Tasarım  Merkezi</a:t>
                </a:r>
                <a:r>
                  <a:rPr lang="tr-TR" sz="1600" b="1" kern="0" dirty="0" smtClean="0">
                    <a:solidFill>
                      <a:prstClr val="black"/>
                    </a:solidFill>
                    <a:latin typeface="Arial" panose="020B0604020202020204" pitchFamily="34" charset="0"/>
                    <a:cs typeface="Arial" panose="020B0604020202020204" pitchFamily="34" charset="0"/>
                  </a:rPr>
                  <a:t>/ </a:t>
                </a:r>
                <a:r>
                  <a:rPr lang="tr-TR" sz="1600" b="1" dirty="0" smtClean="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Teknopark bünyesindeki </a:t>
                </a:r>
                <a:r>
                  <a:rPr lang="tr-TR" sz="1600" b="1" dirty="0" smtClean="0">
                    <a:latin typeface="Arial" panose="020B0604020202020204" pitchFamily="34" charset="0"/>
                    <a:cs typeface="Arial" panose="020B0604020202020204" pitchFamily="34" charset="0"/>
                  </a:rPr>
                  <a:t>şirket</a:t>
                </a:r>
                <a:endParaRPr lang="tr-TR" sz="1600" b="1" dirty="0">
                  <a:latin typeface="Arial" panose="020B0604020202020204" pitchFamily="34" charset="0"/>
                  <a:cs typeface="Arial" panose="020B0604020202020204" pitchFamily="34" charset="0"/>
                </a:endParaRPr>
              </a:p>
            </p:txBody>
          </p:sp>
        </p:grpSp>
        <p:grpSp>
          <p:nvGrpSpPr>
            <p:cNvPr id="42" name="Group 41"/>
            <p:cNvGrpSpPr/>
            <p:nvPr/>
          </p:nvGrpSpPr>
          <p:grpSpPr>
            <a:xfrm>
              <a:off x="407317" y="3160147"/>
              <a:ext cx="3813270" cy="1178165"/>
              <a:chOff x="2147316" y="69925"/>
              <a:chExt cx="1066145" cy="555587"/>
            </a:xfrm>
          </p:grpSpPr>
          <p:sp>
            <p:nvSpPr>
              <p:cNvPr id="43" name="Rounded Rectangle 42"/>
              <p:cNvSpPr/>
              <p:nvPr/>
            </p:nvSpPr>
            <p:spPr>
              <a:xfrm>
                <a:off x="2147316" y="69925"/>
                <a:ext cx="1066145" cy="555587"/>
              </a:xfrm>
              <a:prstGeom prst="round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sp>
          <p:sp>
            <p:nvSpPr>
              <p:cNvPr id="45" name="Rounded Rectangle 7"/>
              <p:cNvSpPr/>
              <p:nvPr/>
            </p:nvSpPr>
            <p:spPr>
              <a:xfrm>
                <a:off x="2174438" y="111917"/>
                <a:ext cx="1011901" cy="501343"/>
              </a:xfrm>
              <a:prstGeom prst="rect">
                <a:avLst/>
              </a:prstGeom>
              <a:noFill/>
              <a:ln>
                <a:noFill/>
              </a:ln>
              <a:effectLst/>
            </p:spPr>
            <p:txBody>
              <a:bodyPr spcFirstLastPara="0" vert="horz" wrap="square" lIns="35560" tIns="35560" rIns="35560" bIns="3556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Özel Sektör </a:t>
                </a:r>
              </a:p>
              <a:p>
                <a:pPr algn="ctr" defTabSz="622300">
                  <a:lnSpc>
                    <a:spcPct val="90000"/>
                  </a:lnSpc>
                  <a:spcBef>
                    <a:spcPct val="0"/>
                  </a:spcBef>
                  <a:spcAft>
                    <a:spcPct val="35000"/>
                  </a:spcAft>
                  <a:defRPr/>
                </a:pPr>
                <a:r>
                  <a:rPr kumimoji="0" lang="tr-TR"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5746 Ar-Ge veya Tasarım  Merkezi</a:t>
                </a:r>
                <a:r>
                  <a:rPr lang="tr-TR" sz="1600" b="1" kern="0" dirty="0" smtClean="0">
                    <a:solidFill>
                      <a:prstClr val="black"/>
                    </a:solidFill>
                    <a:latin typeface="Arial" panose="020B0604020202020204" pitchFamily="34" charset="0"/>
                    <a:cs typeface="Arial" panose="020B0604020202020204" pitchFamily="34" charset="0"/>
                  </a:rPr>
                  <a:t>/ </a:t>
                </a:r>
                <a:r>
                  <a:rPr lang="tr-TR" sz="1600" b="1" dirty="0" smtClean="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Teknopark bünyesindeki </a:t>
                </a:r>
                <a:r>
                  <a:rPr lang="tr-TR" sz="1600" b="1" dirty="0" smtClean="0">
                    <a:latin typeface="Arial" panose="020B0604020202020204" pitchFamily="34" charset="0"/>
                    <a:cs typeface="Arial" panose="020B0604020202020204" pitchFamily="34" charset="0"/>
                  </a:rPr>
                  <a:t>şirket</a:t>
                </a:r>
                <a:endParaRPr lang="tr-TR" sz="1600" b="1" dirty="0">
                  <a:latin typeface="Arial" panose="020B0604020202020204" pitchFamily="34" charset="0"/>
                  <a:cs typeface="Arial" panose="020B0604020202020204" pitchFamily="34" charset="0"/>
                </a:endParaRPr>
              </a:p>
            </p:txBody>
          </p:sp>
        </p:grpSp>
      </p:grpSp>
      <p:sp>
        <p:nvSpPr>
          <p:cNvPr id="46" name="Rectangle 45"/>
          <p:cNvSpPr/>
          <p:nvPr/>
        </p:nvSpPr>
        <p:spPr>
          <a:xfrm>
            <a:off x="224699" y="4934775"/>
            <a:ext cx="8663029" cy="1938992"/>
          </a:xfrm>
          <a:prstGeom prst="rect">
            <a:avLst/>
          </a:prstGeom>
        </p:spPr>
        <p:txBody>
          <a:bodyPr wrap="square">
            <a:spAutoFit/>
          </a:bodyPr>
          <a:lstStyle/>
          <a:p>
            <a:pPr algn="just" eaLnBrk="0" hangingPunct="0">
              <a:spcBef>
                <a:spcPts val="600"/>
              </a:spcBef>
              <a:spcAft>
                <a:spcPts val="600"/>
              </a:spcAft>
            </a:pPr>
            <a:r>
              <a:rPr lang="tr-TR" b="1" dirty="0">
                <a:solidFill>
                  <a:srgbClr val="002060"/>
                </a:solidFill>
                <a:latin typeface="Arial" panose="020B0604020202020204" pitchFamily="34" charset="0"/>
                <a:cs typeface="Arial" panose="020B0604020202020204" pitchFamily="34" charset="0"/>
              </a:rPr>
              <a:t>Doktora Programına dahil olan doktora </a:t>
            </a:r>
            <a:r>
              <a:rPr lang="tr-TR" b="1" dirty="0" smtClean="0">
                <a:solidFill>
                  <a:srgbClr val="002060"/>
                </a:solidFill>
                <a:latin typeface="Arial" panose="020B0604020202020204" pitchFamily="34" charset="0"/>
                <a:cs typeface="Arial" panose="020B0604020202020204" pitchFamily="34" charset="0"/>
              </a:rPr>
              <a:t>öğrencileri </a:t>
            </a:r>
          </a:p>
          <a:p>
            <a:pPr algn="just" eaLnBrk="0" hangingPunct="0">
              <a:spcBef>
                <a:spcPts val="600"/>
              </a:spcBef>
              <a:spcAft>
                <a:spcPts val="600"/>
              </a:spcAft>
            </a:pPr>
            <a:r>
              <a:rPr lang="tr-TR" b="1" dirty="0" smtClean="0">
                <a:solidFill>
                  <a:srgbClr val="002060"/>
                </a:solidFill>
                <a:latin typeface="Arial" panose="020B0604020202020204" pitchFamily="34" charset="0"/>
                <a:cs typeface="Arial" panose="020B0604020202020204" pitchFamily="34" charset="0"/>
              </a:rPr>
              <a:t>(</a:t>
            </a:r>
            <a:r>
              <a:rPr lang="tr-TR" b="1" u="sng" dirty="0" smtClean="0">
                <a:solidFill>
                  <a:srgbClr val="002060"/>
                </a:solidFill>
                <a:latin typeface="Arial" panose="020B0604020202020204" pitchFamily="34" charset="0"/>
                <a:cs typeface="Arial" panose="020B0604020202020204" pitchFamily="34" charset="0"/>
              </a:rPr>
              <a:t>İhtisas alanı başına en az 5 öğrenci</a:t>
            </a:r>
            <a:r>
              <a:rPr lang="tr-TR" b="1" dirty="0" smtClean="0">
                <a:solidFill>
                  <a:srgbClr val="002060"/>
                </a:solidFill>
                <a:latin typeface="Arial" panose="020B0604020202020204" pitchFamily="34" charset="0"/>
                <a:cs typeface="Arial" panose="020B0604020202020204" pitchFamily="34" charset="0"/>
              </a:rPr>
              <a:t>):</a:t>
            </a:r>
          </a:p>
          <a:p>
            <a:pPr marL="342900" indent="-342900">
              <a:spcBef>
                <a:spcPts val="600"/>
              </a:spcBef>
              <a:spcAft>
                <a:spcPts val="600"/>
              </a:spcAft>
              <a:buAutoNum type="arabicParenR"/>
            </a:pPr>
            <a:r>
              <a:rPr lang="tr-TR" dirty="0">
                <a:solidFill>
                  <a:srgbClr val="002060"/>
                </a:solidFill>
                <a:latin typeface="Arial" panose="020B0604020202020204" pitchFamily="34" charset="0"/>
                <a:cs typeface="Arial" panose="020B0604020202020204" pitchFamily="34" charset="0"/>
              </a:rPr>
              <a:t>Doktoraya Yeni </a:t>
            </a:r>
            <a:r>
              <a:rPr lang="tr-TR" dirty="0" smtClean="0">
                <a:solidFill>
                  <a:srgbClr val="002060"/>
                </a:solidFill>
                <a:latin typeface="Arial" panose="020B0604020202020204" pitchFamily="34" charset="0"/>
                <a:cs typeface="Arial" panose="020B0604020202020204" pitchFamily="34" charset="0"/>
              </a:rPr>
              <a:t>Başlayacaklar/ Doktoraya </a:t>
            </a:r>
            <a:r>
              <a:rPr lang="tr-TR" dirty="0">
                <a:solidFill>
                  <a:srgbClr val="002060"/>
                </a:solidFill>
                <a:latin typeface="Arial" panose="020B0604020202020204" pitchFamily="34" charset="0"/>
                <a:cs typeface="Arial" panose="020B0604020202020204" pitchFamily="34" charset="0"/>
              </a:rPr>
              <a:t>Devam </a:t>
            </a:r>
            <a:r>
              <a:rPr lang="tr-TR" dirty="0" smtClean="0">
                <a:solidFill>
                  <a:srgbClr val="002060"/>
                </a:solidFill>
                <a:latin typeface="Arial" panose="020B0604020202020204" pitchFamily="34" charset="0"/>
                <a:cs typeface="Arial" panose="020B0604020202020204" pitchFamily="34" charset="0"/>
              </a:rPr>
              <a:t>Edenler</a:t>
            </a:r>
          </a:p>
          <a:p>
            <a:pPr marL="342900" indent="-342900">
              <a:spcBef>
                <a:spcPts val="600"/>
              </a:spcBef>
              <a:spcAft>
                <a:spcPts val="600"/>
              </a:spcAft>
              <a:buAutoNum type="arabicParenR"/>
            </a:pPr>
            <a:r>
              <a:rPr lang="tr-TR" dirty="0" smtClean="0">
                <a:solidFill>
                  <a:srgbClr val="002060"/>
                </a:solidFill>
                <a:latin typeface="Arial" panose="020B0604020202020204" pitchFamily="34" charset="0"/>
                <a:cs typeface="Arial" panose="020B0604020202020204" pitchFamily="34" charset="0"/>
              </a:rPr>
              <a:t>Herhangi </a:t>
            </a:r>
            <a:r>
              <a:rPr lang="tr-TR" dirty="0">
                <a:solidFill>
                  <a:srgbClr val="002060"/>
                </a:solidFill>
                <a:latin typeface="Arial" panose="020B0604020202020204" pitchFamily="34" charset="0"/>
                <a:cs typeface="Arial" panose="020B0604020202020204" pitchFamily="34" charset="0"/>
              </a:rPr>
              <a:t>bir yerde istihdam edilmeyenler </a:t>
            </a:r>
            <a:r>
              <a:rPr lang="tr-TR" dirty="0" smtClean="0">
                <a:solidFill>
                  <a:srgbClr val="002060"/>
                </a:solidFill>
                <a:latin typeface="Arial" panose="020B0604020202020204" pitchFamily="34" charset="0"/>
                <a:cs typeface="Arial" panose="020B0604020202020204" pitchFamily="34" charset="0"/>
              </a:rPr>
              <a:t>veya Projeye dahil olan sanayi kuruluşlarında </a:t>
            </a:r>
            <a:r>
              <a:rPr lang="tr-TR" dirty="0">
                <a:solidFill>
                  <a:srgbClr val="002060"/>
                </a:solidFill>
                <a:latin typeface="Arial" panose="020B0604020202020204" pitchFamily="34" charset="0"/>
                <a:cs typeface="Arial" panose="020B0604020202020204" pitchFamily="34" charset="0"/>
              </a:rPr>
              <a:t>istihdam </a:t>
            </a:r>
            <a:r>
              <a:rPr lang="tr-TR" dirty="0" smtClean="0">
                <a:solidFill>
                  <a:srgbClr val="002060"/>
                </a:solidFill>
                <a:latin typeface="Arial" panose="020B0604020202020204" pitchFamily="34" charset="0"/>
                <a:cs typeface="Arial" panose="020B0604020202020204" pitchFamily="34" charset="0"/>
              </a:rPr>
              <a:t>edilenler</a:t>
            </a:r>
            <a:endParaRPr lang="tr-TR" dirty="0">
              <a:solidFill>
                <a:srgbClr val="002060"/>
              </a:solidFill>
              <a:latin typeface="Arial" panose="020B0604020202020204" pitchFamily="34" charset="0"/>
              <a:cs typeface="Arial" panose="020B0604020202020204" pitchFamily="34" charset="0"/>
            </a:endParaRPr>
          </a:p>
        </p:txBody>
      </p:sp>
      <p:pic>
        <p:nvPicPr>
          <p:cNvPr id="24" name="Resim 23"/>
          <p:cNvPicPr>
            <a:picLocks noChangeAspect="1"/>
          </p:cNvPicPr>
          <p:nvPr/>
        </p:nvPicPr>
        <p:blipFill rotWithShape="1">
          <a:blip r:embed="rId2"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15415203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Bulut 5"/>
          <p:cNvSpPr/>
          <p:nvPr/>
        </p:nvSpPr>
        <p:spPr>
          <a:xfrm>
            <a:off x="52826" y="1223158"/>
            <a:ext cx="6556881" cy="30808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a:solidFill>
                <a:prstClr val="whit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1D7ED6A-D549-40C0-9D8C-C55F5275B6CF}" type="slidenum">
              <a:rPr lang="en-US" altLang="tr-TR" smtClean="0">
                <a:latin typeface="Arial" panose="020B0604020202020204" pitchFamily="34" charset="0"/>
                <a:cs typeface="Arial" panose="020B0604020202020204" pitchFamily="34" charset="0"/>
              </a:rPr>
              <a:pPr>
                <a:defRPr/>
              </a:pPr>
              <a:t>41</a:t>
            </a:fld>
            <a:endParaRPr lang="en-US" altLang="tr-TR">
              <a:latin typeface="Arial" panose="020B0604020202020204" pitchFamily="34" charset="0"/>
              <a:cs typeface="Arial" panose="020B0604020202020204" pitchFamily="34" charset="0"/>
            </a:endParaRPr>
          </a:p>
        </p:txBody>
      </p:sp>
      <p:sp>
        <p:nvSpPr>
          <p:cNvPr id="34" name="Başlık 1"/>
          <p:cNvSpPr>
            <a:spLocks noGrp="1"/>
          </p:cNvSpPr>
          <p:nvPr>
            <p:ph type="title"/>
          </p:nvPr>
        </p:nvSpPr>
        <p:spPr>
          <a:xfrm>
            <a:off x="28976" y="0"/>
            <a:ext cx="8657824" cy="706090"/>
          </a:xfrm>
        </p:spPr>
        <p:txBody>
          <a:bodyPr>
            <a:noAutofit/>
          </a:bodyPr>
          <a:lstStyle/>
          <a:p>
            <a:r>
              <a:rPr lang="tr-TR" sz="2400" dirty="0" smtClean="0">
                <a:latin typeface="+mj-lt"/>
                <a:cs typeface="Arial" panose="020B0604020202020204" pitchFamily="34" charset="0"/>
              </a:rPr>
              <a:t>İş Modeli 2: </a:t>
            </a:r>
            <a:r>
              <a:rPr lang="tr-TR" sz="2400" dirty="0">
                <a:latin typeface="+mj-lt"/>
                <a:cs typeface="Arial" panose="020B0604020202020204" pitchFamily="34" charset="0"/>
              </a:rPr>
              <a:t>Rekabet Öncesi Üniversite-Sanayi </a:t>
            </a:r>
            <a:r>
              <a:rPr lang="tr-TR" sz="2400" dirty="0" err="1" smtClean="0">
                <a:latin typeface="+mj-lt"/>
                <a:cs typeface="Arial" panose="020B0604020202020204" pitchFamily="34" charset="0"/>
              </a:rPr>
              <a:t>İşb</a:t>
            </a:r>
            <a:r>
              <a:rPr lang="tr-TR" sz="2400" dirty="0" smtClean="0">
                <a:latin typeface="+mj-lt"/>
                <a:cs typeface="Arial" panose="020B0604020202020204" pitchFamily="34" charset="0"/>
              </a:rPr>
              <a:t>. Modeli</a:t>
            </a:r>
            <a:endParaRPr lang="tr-TR" sz="2400" dirty="0">
              <a:latin typeface="+mj-lt"/>
              <a:cs typeface="Arial" panose="020B0604020202020204" pitchFamily="34" charset="0"/>
            </a:endParaRPr>
          </a:p>
        </p:txBody>
      </p:sp>
      <p:grpSp>
        <p:nvGrpSpPr>
          <p:cNvPr id="2" name="Grup 1"/>
          <p:cNvGrpSpPr/>
          <p:nvPr/>
        </p:nvGrpSpPr>
        <p:grpSpPr>
          <a:xfrm>
            <a:off x="201050" y="1459684"/>
            <a:ext cx="8718525" cy="2618652"/>
            <a:chOff x="268067" y="1459684"/>
            <a:chExt cx="11624700" cy="2618652"/>
          </a:xfrm>
        </p:grpSpPr>
        <p:grpSp>
          <p:nvGrpSpPr>
            <p:cNvPr id="17" name="Group 16"/>
            <p:cNvGrpSpPr/>
            <p:nvPr/>
          </p:nvGrpSpPr>
          <p:grpSpPr>
            <a:xfrm>
              <a:off x="5271250" y="2092098"/>
              <a:ext cx="2810999" cy="1194921"/>
              <a:chOff x="769935" y="923154"/>
              <a:chExt cx="3595582" cy="829235"/>
            </a:xfrm>
          </p:grpSpPr>
          <p:sp>
            <p:nvSpPr>
              <p:cNvPr id="18" name="Rounded Rectangle 17"/>
              <p:cNvSpPr/>
              <p:nvPr/>
            </p:nvSpPr>
            <p:spPr>
              <a:xfrm>
                <a:off x="769935" y="923154"/>
                <a:ext cx="3595582" cy="829235"/>
              </a:xfrm>
              <a:prstGeom prst="round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sp>
          <p:sp>
            <p:nvSpPr>
              <p:cNvPr id="19" name="Rounded Rectangle 4"/>
              <p:cNvSpPr/>
              <p:nvPr/>
            </p:nvSpPr>
            <p:spPr>
              <a:xfrm>
                <a:off x="810415" y="963634"/>
                <a:ext cx="3514622" cy="748275"/>
              </a:xfrm>
              <a:prstGeom prst="rect">
                <a:avLst/>
              </a:prstGeom>
              <a:noFill/>
              <a:ln>
                <a:noFill/>
              </a:ln>
              <a:effectLst/>
            </p:spPr>
            <p:txBody>
              <a:bodyPr spcFirstLastPara="0" vert="horz" wrap="square" lIns="50800" tIns="50800" rIns="50800" bIns="508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Üniversiteler/</a:t>
                </a: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tr-TR" b="1"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Araştırma  Altyapıları</a:t>
                </a:r>
              </a:p>
            </p:txBody>
          </p:sp>
        </p:grpSp>
        <p:grpSp>
          <p:nvGrpSpPr>
            <p:cNvPr id="28" name="Group 27"/>
            <p:cNvGrpSpPr/>
            <p:nvPr/>
          </p:nvGrpSpPr>
          <p:grpSpPr>
            <a:xfrm>
              <a:off x="9543640" y="2200790"/>
              <a:ext cx="2349127" cy="833229"/>
              <a:chOff x="2385133" y="1586380"/>
              <a:chExt cx="1193783" cy="442053"/>
            </a:xfrm>
          </p:grpSpPr>
          <p:sp>
            <p:nvSpPr>
              <p:cNvPr id="29" name="Rounded Rectangle 28"/>
              <p:cNvSpPr/>
              <p:nvPr/>
            </p:nvSpPr>
            <p:spPr>
              <a:xfrm>
                <a:off x="2385133" y="1586380"/>
                <a:ext cx="1193783" cy="442053"/>
              </a:xfrm>
              <a:prstGeom prst="round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sp>
          <p:sp>
            <p:nvSpPr>
              <p:cNvPr id="30" name="Rounded Rectangle 4"/>
              <p:cNvSpPr/>
              <p:nvPr/>
            </p:nvSpPr>
            <p:spPr>
              <a:xfrm>
                <a:off x="2406712" y="1607959"/>
                <a:ext cx="1150625" cy="398895"/>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w="6350" cap="flat" cmpd="sng" algn="ctr">
                <a:solidFill>
                  <a:srgbClr val="ED7D31"/>
                </a:solidFill>
                <a:prstDash val="solid"/>
                <a:miter lim="800000"/>
              </a:ln>
              <a:effectLst/>
            </p:spPr>
            <p:txBody>
              <a:bodyPr spcFirstLastPara="0" vert="horz" wrap="square" lIns="30480" tIns="30480" rIns="30480" bIns="3048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r>
                  <a:rPr lang="tr-TR" sz="2800" kern="0" dirty="0" smtClean="0">
                    <a:solidFill>
                      <a:prstClr val="white"/>
                    </a:solidFill>
                    <a:latin typeface="Arial" panose="020B0604020202020204" pitchFamily="34" charset="0"/>
                    <a:cs typeface="Arial" panose="020B0604020202020204" pitchFamily="34" charset="0"/>
                  </a:rPr>
                  <a:t>TÜBİTAK</a:t>
                </a:r>
                <a:endParaRPr kumimoji="0" lang="tr-TR" sz="2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grpSp>
        <p:cxnSp>
          <p:nvCxnSpPr>
            <p:cNvPr id="31" name="Straight Arrow Connector 30"/>
            <p:cNvCxnSpPr/>
            <p:nvPr/>
          </p:nvCxnSpPr>
          <p:spPr>
            <a:xfrm flipH="1" flipV="1">
              <a:off x="8082247" y="2689557"/>
              <a:ext cx="1461393" cy="1"/>
            </a:xfrm>
            <a:prstGeom prst="straightConnector1">
              <a:avLst/>
            </a:prstGeom>
            <a:noFill/>
            <a:ln w="19050" cap="flat" cmpd="sng" algn="ctr">
              <a:solidFill>
                <a:srgbClr val="ED7D31"/>
              </a:solidFill>
              <a:prstDash val="dash"/>
              <a:miter lim="800000"/>
              <a:tailEnd type="triangle"/>
            </a:ln>
            <a:effectLst/>
          </p:spPr>
        </p:cxnSp>
        <p:sp>
          <p:nvSpPr>
            <p:cNvPr id="32" name="TextBox 31"/>
            <p:cNvSpPr txBox="1"/>
            <p:nvPr/>
          </p:nvSpPr>
          <p:spPr>
            <a:xfrm>
              <a:off x="8368296" y="2150429"/>
              <a:ext cx="794711" cy="301109"/>
            </a:xfrm>
            <a:prstGeom prst="snip2SameRect">
              <a:avLst/>
            </a:prstGeom>
            <a:solidFill>
              <a:sysClr val="window" lastClr="FFFFFF"/>
            </a:solidFill>
            <a:ln w="28575" cap="flat" cmpd="sng" algn="ctr">
              <a:solidFill>
                <a:srgbClr val="ED7D31"/>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%75</a:t>
              </a:r>
            </a:p>
          </p:txBody>
        </p:sp>
        <p:cxnSp>
          <p:nvCxnSpPr>
            <p:cNvPr id="38" name="Straight Arrow Connector 37"/>
            <p:cNvCxnSpPr/>
            <p:nvPr/>
          </p:nvCxnSpPr>
          <p:spPr>
            <a:xfrm>
              <a:off x="4307067" y="2048767"/>
              <a:ext cx="852435" cy="531568"/>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324510" y="2580335"/>
              <a:ext cx="741039" cy="301109"/>
            </a:xfrm>
            <a:prstGeom prst="snip2SameRect">
              <a:avLst/>
            </a:prstGeom>
            <a:solidFill>
              <a:sysClr val="window" lastClr="FFFFFF"/>
            </a:solidFill>
            <a:ln w="28575" cap="flat" cmpd="sng" algn="ctr">
              <a:solidFill>
                <a:srgbClr val="70AD47"/>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%25</a:t>
              </a:r>
            </a:p>
          </p:txBody>
        </p:sp>
        <p:cxnSp>
          <p:nvCxnSpPr>
            <p:cNvPr id="26" name="Straight Arrow Connector 25"/>
            <p:cNvCxnSpPr/>
            <p:nvPr/>
          </p:nvCxnSpPr>
          <p:spPr>
            <a:xfrm flipV="1">
              <a:off x="4254722" y="3009663"/>
              <a:ext cx="880613" cy="471361"/>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268067" y="1459684"/>
              <a:ext cx="3813270" cy="1178165"/>
              <a:chOff x="2147316" y="69925"/>
              <a:chExt cx="1066145" cy="555587"/>
            </a:xfrm>
          </p:grpSpPr>
          <p:sp>
            <p:nvSpPr>
              <p:cNvPr id="37" name="Rounded Rectangle 36"/>
              <p:cNvSpPr/>
              <p:nvPr/>
            </p:nvSpPr>
            <p:spPr>
              <a:xfrm>
                <a:off x="2147316" y="69925"/>
                <a:ext cx="1066145" cy="555587"/>
              </a:xfrm>
              <a:prstGeom prst="round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sp>
          <p:sp>
            <p:nvSpPr>
              <p:cNvPr id="39" name="Rounded Rectangle 7"/>
              <p:cNvSpPr/>
              <p:nvPr/>
            </p:nvSpPr>
            <p:spPr>
              <a:xfrm>
                <a:off x="2186608" y="106688"/>
                <a:ext cx="1011901" cy="501343"/>
              </a:xfrm>
              <a:prstGeom prst="rect">
                <a:avLst/>
              </a:prstGeom>
              <a:noFill/>
              <a:ln>
                <a:noFill/>
              </a:ln>
              <a:effectLst/>
            </p:spPr>
            <p:txBody>
              <a:bodyPr spcFirstLastPara="0" vert="horz" wrap="square" lIns="35560" tIns="35560" rIns="35560" bIns="3556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Özel Sektör </a:t>
                </a:r>
              </a:p>
              <a:p>
                <a:pPr algn="ctr" defTabSz="622300">
                  <a:lnSpc>
                    <a:spcPct val="90000"/>
                  </a:lnSpc>
                  <a:spcBef>
                    <a:spcPct val="0"/>
                  </a:spcBef>
                  <a:spcAft>
                    <a:spcPct val="35000"/>
                  </a:spcAft>
                  <a:defRPr/>
                </a:pPr>
                <a:r>
                  <a:rPr kumimoji="0" lang="tr-TR"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5746 Ar-Ge veya Tasarım  Merkezi</a:t>
                </a:r>
                <a:r>
                  <a:rPr lang="tr-TR" sz="1600" b="1" kern="0" dirty="0" smtClean="0">
                    <a:solidFill>
                      <a:prstClr val="black"/>
                    </a:solidFill>
                    <a:latin typeface="Arial" panose="020B0604020202020204" pitchFamily="34" charset="0"/>
                    <a:cs typeface="Arial" panose="020B0604020202020204" pitchFamily="34" charset="0"/>
                  </a:rPr>
                  <a:t>/ </a:t>
                </a:r>
                <a:r>
                  <a:rPr lang="tr-TR" sz="1600" b="1" dirty="0" smtClean="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Teknopark bünyesindeki </a:t>
                </a:r>
                <a:r>
                  <a:rPr lang="tr-TR" sz="1600" b="1" dirty="0" smtClean="0">
                    <a:latin typeface="Arial" panose="020B0604020202020204" pitchFamily="34" charset="0"/>
                    <a:cs typeface="Arial" panose="020B0604020202020204" pitchFamily="34" charset="0"/>
                  </a:rPr>
                  <a:t>şirket</a:t>
                </a:r>
                <a:endParaRPr lang="tr-TR" sz="1600" b="1" dirty="0">
                  <a:latin typeface="Arial" panose="020B0604020202020204" pitchFamily="34" charset="0"/>
                  <a:cs typeface="Arial" panose="020B0604020202020204" pitchFamily="34" charset="0"/>
                </a:endParaRPr>
              </a:p>
            </p:txBody>
          </p:sp>
        </p:grpSp>
        <p:grpSp>
          <p:nvGrpSpPr>
            <p:cNvPr id="42" name="Group 41"/>
            <p:cNvGrpSpPr/>
            <p:nvPr/>
          </p:nvGrpSpPr>
          <p:grpSpPr>
            <a:xfrm>
              <a:off x="299599" y="2900171"/>
              <a:ext cx="3813270" cy="1178165"/>
              <a:chOff x="2147316" y="69925"/>
              <a:chExt cx="1066145" cy="555587"/>
            </a:xfrm>
          </p:grpSpPr>
          <p:sp>
            <p:nvSpPr>
              <p:cNvPr id="43" name="Rounded Rectangle 42"/>
              <p:cNvSpPr/>
              <p:nvPr/>
            </p:nvSpPr>
            <p:spPr>
              <a:xfrm>
                <a:off x="2147316" y="69925"/>
                <a:ext cx="1066145" cy="555587"/>
              </a:xfrm>
              <a:prstGeom prst="round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sp>
          <p:sp>
            <p:nvSpPr>
              <p:cNvPr id="45" name="Rounded Rectangle 7"/>
              <p:cNvSpPr/>
              <p:nvPr/>
            </p:nvSpPr>
            <p:spPr>
              <a:xfrm>
                <a:off x="2186608" y="106688"/>
                <a:ext cx="1011901" cy="501343"/>
              </a:xfrm>
              <a:prstGeom prst="rect">
                <a:avLst/>
              </a:prstGeom>
              <a:noFill/>
              <a:ln>
                <a:noFill/>
              </a:ln>
              <a:effectLst/>
            </p:spPr>
            <p:txBody>
              <a:bodyPr spcFirstLastPara="0" vert="horz" wrap="square" lIns="35560" tIns="35560" rIns="35560" bIns="3556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Özel Sektör </a:t>
                </a:r>
              </a:p>
              <a:p>
                <a:pPr algn="ctr" defTabSz="622300">
                  <a:lnSpc>
                    <a:spcPct val="90000"/>
                  </a:lnSpc>
                  <a:spcBef>
                    <a:spcPct val="0"/>
                  </a:spcBef>
                  <a:spcAft>
                    <a:spcPct val="35000"/>
                  </a:spcAft>
                  <a:defRPr/>
                </a:pPr>
                <a:r>
                  <a:rPr kumimoji="0" lang="tr-TR"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5746 Ar-Ge veya Tasarım  Merkezi</a:t>
                </a:r>
                <a:r>
                  <a:rPr lang="tr-TR" sz="1600" b="1" kern="0" dirty="0" smtClean="0">
                    <a:solidFill>
                      <a:prstClr val="black"/>
                    </a:solidFill>
                    <a:latin typeface="Arial" panose="020B0604020202020204" pitchFamily="34" charset="0"/>
                    <a:cs typeface="Arial" panose="020B0604020202020204" pitchFamily="34" charset="0"/>
                  </a:rPr>
                  <a:t>/ </a:t>
                </a:r>
                <a:r>
                  <a:rPr lang="tr-TR" sz="1600" b="1" dirty="0" smtClean="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Teknopark bünyesindeki </a:t>
                </a:r>
                <a:r>
                  <a:rPr lang="tr-TR" sz="1600" b="1" dirty="0" smtClean="0">
                    <a:latin typeface="Arial" panose="020B0604020202020204" pitchFamily="34" charset="0"/>
                    <a:cs typeface="Arial" panose="020B0604020202020204" pitchFamily="34" charset="0"/>
                  </a:rPr>
                  <a:t>şirket</a:t>
                </a:r>
                <a:endParaRPr lang="tr-TR" sz="1600" b="1" dirty="0">
                  <a:latin typeface="Arial" panose="020B0604020202020204" pitchFamily="34" charset="0"/>
                  <a:cs typeface="Arial" panose="020B0604020202020204" pitchFamily="34" charset="0"/>
                </a:endParaRPr>
              </a:p>
            </p:txBody>
          </p:sp>
        </p:grpSp>
      </p:grpSp>
      <p:sp>
        <p:nvSpPr>
          <p:cNvPr id="41" name="Rectangle 40"/>
          <p:cNvSpPr/>
          <p:nvPr/>
        </p:nvSpPr>
        <p:spPr>
          <a:xfrm>
            <a:off x="165113" y="4303985"/>
            <a:ext cx="8978887" cy="2439129"/>
          </a:xfrm>
          <a:prstGeom prst="rect">
            <a:avLst/>
          </a:prstGeom>
        </p:spPr>
        <p:txBody>
          <a:bodyPr wrap="square">
            <a:spAutoFit/>
          </a:bodyPr>
          <a:lstStyle/>
          <a:p>
            <a:r>
              <a:rPr lang="tr-TR" b="1" dirty="0" smtClean="0">
                <a:solidFill>
                  <a:srgbClr val="002060"/>
                </a:solidFill>
                <a:latin typeface="Arial" panose="020B0604020202020204" pitchFamily="34" charset="0"/>
                <a:cs typeface="Arial" panose="020B0604020202020204" pitchFamily="34" charset="0"/>
              </a:rPr>
              <a:t>Burs: </a:t>
            </a:r>
            <a:r>
              <a:rPr lang="tr-TR" dirty="0" smtClean="0">
                <a:solidFill>
                  <a:srgbClr val="002060"/>
                </a:solidFill>
                <a:latin typeface="Arial" panose="020B0604020202020204" pitchFamily="34" charset="0"/>
                <a:cs typeface="Arial" panose="020B0604020202020204" pitchFamily="34" charset="0"/>
              </a:rPr>
              <a:t>Proje </a:t>
            </a:r>
            <a:r>
              <a:rPr lang="tr-TR" dirty="0">
                <a:solidFill>
                  <a:srgbClr val="002060"/>
                </a:solidFill>
                <a:latin typeface="Arial" panose="020B0604020202020204" pitchFamily="34" charset="0"/>
                <a:cs typeface="Arial" panose="020B0604020202020204" pitchFamily="34" charset="0"/>
              </a:rPr>
              <a:t>kapsamında doktora bursiyerlerine verilecek </a:t>
            </a:r>
            <a:r>
              <a:rPr lang="tr-TR" b="1" dirty="0">
                <a:solidFill>
                  <a:srgbClr val="002060"/>
                </a:solidFill>
                <a:latin typeface="Arial" panose="020B0604020202020204" pitchFamily="34" charset="0"/>
                <a:cs typeface="Arial" panose="020B0604020202020204" pitchFamily="34" charset="0"/>
              </a:rPr>
              <a:t>bursun en az %25’i projeye dahil olan özel sektör </a:t>
            </a:r>
            <a:r>
              <a:rPr lang="tr-TR" b="1" dirty="0" smtClean="0">
                <a:solidFill>
                  <a:srgbClr val="002060"/>
                </a:solidFill>
                <a:latin typeface="Arial" panose="020B0604020202020204" pitchFamily="34" charset="0"/>
                <a:cs typeface="Arial" panose="020B0604020202020204" pitchFamily="34" charset="0"/>
              </a:rPr>
              <a:t>kuruluşları </a:t>
            </a:r>
            <a:endParaRPr lang="tr-TR" b="1" dirty="0">
              <a:solidFill>
                <a:srgbClr val="002060"/>
              </a:solidFill>
              <a:latin typeface="Arial" panose="020B0604020202020204" pitchFamily="34" charset="0"/>
              <a:cs typeface="Arial" panose="020B0604020202020204" pitchFamily="34" charset="0"/>
            </a:endParaRPr>
          </a:p>
          <a:p>
            <a:endParaRPr lang="tr-TR" sz="1200" dirty="0" smtClean="0">
              <a:solidFill>
                <a:srgbClr val="002060"/>
              </a:solidFill>
              <a:latin typeface="Arial" panose="020B0604020202020204" pitchFamily="34" charset="0"/>
              <a:cs typeface="Arial" panose="020B0604020202020204" pitchFamily="34" charset="0"/>
            </a:endParaRPr>
          </a:p>
          <a:p>
            <a:r>
              <a:rPr lang="tr-TR" b="1" dirty="0" smtClean="0">
                <a:solidFill>
                  <a:srgbClr val="002060"/>
                </a:solidFill>
                <a:latin typeface="Arial" panose="020B0604020202020204" pitchFamily="34" charset="0"/>
                <a:cs typeface="Arial" panose="020B0604020202020204" pitchFamily="34" charset="0"/>
              </a:rPr>
              <a:t>İstihdam Desteği:  </a:t>
            </a:r>
          </a:p>
          <a:p>
            <a:pPr marL="285750" indent="-285750">
              <a:buFont typeface="Arial" panose="020B0604020202020204" pitchFamily="34" charset="0"/>
              <a:buChar char="•"/>
            </a:pPr>
            <a:r>
              <a:rPr lang="tr-TR" dirty="0" smtClean="0">
                <a:solidFill>
                  <a:srgbClr val="002060"/>
                </a:solidFill>
                <a:latin typeface="Arial" panose="020B0604020202020204" pitchFamily="34" charset="0"/>
                <a:cs typeface="Arial" panose="020B0604020202020204" pitchFamily="34" charset="0"/>
              </a:rPr>
              <a:t>İstihdam </a:t>
            </a:r>
            <a:r>
              <a:rPr lang="tr-TR" dirty="0">
                <a:solidFill>
                  <a:srgbClr val="002060"/>
                </a:solidFill>
                <a:latin typeface="Arial" panose="020B0604020202020204" pitchFamily="34" charset="0"/>
                <a:cs typeface="Arial" panose="020B0604020202020204" pitchFamily="34" charset="0"/>
              </a:rPr>
              <a:t>edilen araştırmacılara ödenen </a:t>
            </a:r>
            <a:r>
              <a:rPr lang="tr-TR" b="1" dirty="0">
                <a:solidFill>
                  <a:srgbClr val="002060"/>
                </a:solidFill>
                <a:latin typeface="Arial" panose="020B0604020202020204" pitchFamily="34" charset="0"/>
                <a:cs typeface="Arial" panose="020B0604020202020204" pitchFamily="34" charset="0"/>
              </a:rPr>
              <a:t>ücretin </a:t>
            </a:r>
            <a:r>
              <a:rPr lang="tr-TR" b="1" dirty="0" smtClean="0">
                <a:solidFill>
                  <a:srgbClr val="002060"/>
                </a:solidFill>
                <a:latin typeface="Arial" panose="020B0604020202020204" pitchFamily="34" charset="0"/>
                <a:cs typeface="Arial" panose="020B0604020202020204" pitchFamily="34" charset="0"/>
              </a:rPr>
              <a:t>%60’ını</a:t>
            </a:r>
          </a:p>
          <a:p>
            <a:pPr marL="285750" indent="-285750">
              <a:buFont typeface="Arial" panose="020B0604020202020204" pitchFamily="34" charset="0"/>
              <a:buChar char="•"/>
            </a:pPr>
            <a:r>
              <a:rPr lang="tr-TR" dirty="0">
                <a:solidFill>
                  <a:srgbClr val="002060"/>
                </a:solidFill>
                <a:latin typeface="Arial" panose="020B0604020202020204" pitchFamily="34" charset="0"/>
                <a:cs typeface="Arial" panose="020B0604020202020204" pitchFamily="34" charset="0"/>
              </a:rPr>
              <a:t>G</a:t>
            </a:r>
            <a:r>
              <a:rPr lang="tr-TR" dirty="0" smtClean="0">
                <a:solidFill>
                  <a:srgbClr val="002060"/>
                </a:solidFill>
                <a:latin typeface="Arial" panose="020B0604020202020204" pitchFamily="34" charset="0"/>
                <a:cs typeface="Arial" panose="020B0604020202020204" pitchFamily="34" charset="0"/>
              </a:rPr>
              <a:t>eçerli </a:t>
            </a:r>
            <a:r>
              <a:rPr lang="tr-TR" dirty="0">
                <a:solidFill>
                  <a:srgbClr val="002060"/>
                </a:solidFill>
                <a:latin typeface="Arial" panose="020B0604020202020204" pitchFamily="34" charset="0"/>
                <a:cs typeface="Arial" panose="020B0604020202020204" pitchFamily="34" charset="0"/>
              </a:rPr>
              <a:t>brüt asgari ücretin </a:t>
            </a:r>
            <a:r>
              <a:rPr lang="tr-TR" b="1" dirty="0">
                <a:solidFill>
                  <a:srgbClr val="002060"/>
                </a:solidFill>
                <a:latin typeface="Arial" panose="020B0604020202020204" pitchFamily="34" charset="0"/>
                <a:cs typeface="Arial" panose="020B0604020202020204" pitchFamily="34" charset="0"/>
              </a:rPr>
              <a:t>en fazla </a:t>
            </a:r>
            <a:r>
              <a:rPr lang="tr-TR" b="1" dirty="0" smtClean="0">
                <a:solidFill>
                  <a:srgbClr val="002060"/>
                </a:solidFill>
                <a:latin typeface="Arial" panose="020B0604020202020204" pitchFamily="34" charset="0"/>
                <a:cs typeface="Arial" panose="020B0604020202020204" pitchFamily="34" charset="0"/>
              </a:rPr>
              <a:t>3 katını aşamaz.</a:t>
            </a:r>
          </a:p>
          <a:p>
            <a:endParaRPr lang="tr-TR" sz="1000" dirty="0">
              <a:solidFill>
                <a:srgbClr val="002060"/>
              </a:solidFill>
              <a:latin typeface="Arial" panose="020B0604020202020204" pitchFamily="34" charset="0"/>
              <a:cs typeface="Arial" panose="020B0604020202020204" pitchFamily="34" charset="0"/>
            </a:endParaRPr>
          </a:p>
          <a:p>
            <a:r>
              <a:rPr lang="tr-TR" b="1" dirty="0">
                <a:solidFill>
                  <a:srgbClr val="002060"/>
                </a:solidFill>
                <a:latin typeface="Arial" panose="020B0604020202020204" pitchFamily="34" charset="0"/>
                <a:cs typeface="Arial" panose="020B0604020202020204" pitchFamily="34" charset="0"/>
              </a:rPr>
              <a:t>Proje Teşvik </a:t>
            </a:r>
            <a:r>
              <a:rPr lang="tr-TR" b="1" dirty="0" smtClean="0">
                <a:solidFill>
                  <a:srgbClr val="002060"/>
                </a:solidFill>
                <a:latin typeface="Arial" panose="020B0604020202020204" pitchFamily="34" charset="0"/>
                <a:cs typeface="Arial" panose="020B0604020202020204" pitchFamily="34" charset="0"/>
              </a:rPr>
              <a:t>İkramiyesi: </a:t>
            </a:r>
            <a:r>
              <a:rPr lang="tr-TR" dirty="0" smtClean="0">
                <a:solidFill>
                  <a:srgbClr val="002060"/>
                </a:solidFill>
                <a:latin typeface="Arial" panose="020B0604020202020204" pitchFamily="34" charset="0"/>
                <a:cs typeface="Arial" panose="020B0604020202020204" pitchFamily="34" charset="0"/>
              </a:rPr>
              <a:t>Proje yöneticisine ve akademik tez danışmanlarına (tez süresince)</a:t>
            </a:r>
            <a:endParaRPr lang="tr-TR" b="1" dirty="0">
              <a:solidFill>
                <a:srgbClr val="002060"/>
              </a:solidFill>
              <a:latin typeface="Arial" panose="020B0604020202020204" pitchFamily="34" charset="0"/>
              <a:cs typeface="Arial" panose="020B0604020202020204" pitchFamily="34" charset="0"/>
            </a:endParaRPr>
          </a:p>
        </p:txBody>
      </p:sp>
      <p:sp>
        <p:nvSpPr>
          <p:cNvPr id="46" name="TextBox 43"/>
          <p:cNvSpPr txBox="1"/>
          <p:nvPr/>
        </p:nvSpPr>
        <p:spPr>
          <a:xfrm>
            <a:off x="1193994" y="714300"/>
            <a:ext cx="5082228" cy="338554"/>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tr-TR" sz="1600" b="1" dirty="0" smtClean="0">
                <a:solidFill>
                  <a:schemeClr val="bg1"/>
                </a:solidFill>
                <a:latin typeface="Arial" panose="020B0604020202020204" pitchFamily="34" charset="0"/>
                <a:cs typeface="Arial" panose="020B0604020202020204" pitchFamily="34" charset="0"/>
              </a:rPr>
              <a:t>Rekabet Öncesi Üniversite-Sanayi İşbirliği Modeli</a:t>
            </a:r>
          </a:p>
        </p:txBody>
      </p:sp>
      <p:pic>
        <p:nvPicPr>
          <p:cNvPr id="35" name="Resim 34"/>
          <p:cNvPicPr>
            <a:picLocks noChangeAspect="1"/>
          </p:cNvPicPr>
          <p:nvPr/>
        </p:nvPicPr>
        <p:blipFill rotWithShape="1">
          <a:blip r:embed="rId2"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30729828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7" y="0"/>
            <a:ext cx="7776864" cy="706090"/>
          </a:xfrm>
        </p:spPr>
        <p:txBody>
          <a:bodyPr>
            <a:normAutofit/>
          </a:bodyPr>
          <a:lstStyle/>
          <a:p>
            <a:r>
              <a:rPr lang="tr-TR" dirty="0" smtClean="0">
                <a:latin typeface="+mj-lt"/>
                <a:cs typeface="Arial" panose="020B0604020202020204" pitchFamily="34" charset="0"/>
              </a:rPr>
              <a:t>Başvuru Aşaması</a:t>
            </a:r>
            <a:endParaRPr lang="tr-TR" dirty="0">
              <a:latin typeface="+mj-lt"/>
              <a:cs typeface="Arial" panose="020B0604020202020204" pitchFamily="34" charset="0"/>
            </a:endParaRPr>
          </a:p>
        </p:txBody>
      </p:sp>
      <p:sp>
        <p:nvSpPr>
          <p:cNvPr id="3" name="Content Placeholder 2"/>
          <p:cNvSpPr>
            <a:spLocks noGrp="1"/>
          </p:cNvSpPr>
          <p:nvPr>
            <p:ph idx="1"/>
          </p:nvPr>
        </p:nvSpPr>
        <p:spPr>
          <a:xfrm>
            <a:off x="5328" y="980535"/>
            <a:ext cx="8987590" cy="720205"/>
          </a:xfrm>
        </p:spPr>
        <p:txBody>
          <a:bodyPr>
            <a:noAutofit/>
          </a:bodyPr>
          <a:lstStyle/>
          <a:p>
            <a:pPr algn="just"/>
            <a:r>
              <a:rPr lang="tr-TR" sz="2400" dirty="0" smtClean="0">
                <a:solidFill>
                  <a:srgbClr val="002060"/>
                </a:solidFill>
                <a:latin typeface="Arial" panose="020B0604020202020204" pitchFamily="34" charset="0"/>
                <a:cs typeface="Arial" panose="020B0604020202020204" pitchFamily="34" charset="0"/>
              </a:rPr>
              <a:t>Üniversite/araştırma altyapısı </a:t>
            </a:r>
            <a:r>
              <a:rPr lang="tr-TR" sz="2400" dirty="0">
                <a:solidFill>
                  <a:srgbClr val="002060"/>
                </a:solidFill>
                <a:latin typeface="Arial" panose="020B0604020202020204" pitchFamily="34" charset="0"/>
                <a:cs typeface="Arial" panose="020B0604020202020204" pitchFamily="34" charset="0"/>
              </a:rPr>
              <a:t>kurumsal olarak sanayi kuruluşu ile yaptığı protokol ile </a:t>
            </a:r>
            <a:r>
              <a:rPr lang="tr-TR" sz="2400" dirty="0" smtClean="0">
                <a:solidFill>
                  <a:srgbClr val="002060"/>
                </a:solidFill>
                <a:latin typeface="Arial" panose="020B0604020202020204" pitchFamily="34" charset="0"/>
                <a:cs typeface="Arial" panose="020B0604020202020204" pitchFamily="34" charset="0"/>
              </a:rPr>
              <a:t>TÜBİTAK’a başvuru yapar.</a:t>
            </a:r>
          </a:p>
          <a:p>
            <a:pPr marL="0" indent="0" algn="just">
              <a:buNone/>
            </a:pPr>
            <a:endParaRPr lang="tr-TR" sz="2400" dirty="0">
              <a:solidFill>
                <a:srgbClr val="002060"/>
              </a:solidFill>
              <a:latin typeface="Arial" panose="020B0604020202020204" pitchFamily="34" charset="0"/>
              <a:cs typeface="Arial" panose="020B0604020202020204" pitchFamily="34" charset="0"/>
            </a:endParaRPr>
          </a:p>
          <a:p>
            <a:pPr marL="0" indent="0" algn="just">
              <a:buNone/>
            </a:pPr>
            <a:endParaRPr lang="tr-TR" sz="2400" dirty="0" smtClean="0">
              <a:solidFill>
                <a:srgbClr val="002060"/>
              </a:solidFill>
              <a:latin typeface="Arial" panose="020B0604020202020204" pitchFamily="34" charset="0"/>
              <a:cs typeface="Arial" panose="020B0604020202020204" pitchFamily="34" charset="0"/>
            </a:endParaRPr>
          </a:p>
          <a:p>
            <a:pPr lvl="1" algn="just"/>
            <a:endParaRPr lang="tr-TR" dirty="0" smtClean="0">
              <a:solidFill>
                <a:srgbClr val="002060"/>
              </a:solidFill>
              <a:latin typeface="Arial" panose="020B0604020202020204" pitchFamily="34" charset="0"/>
              <a:cs typeface="Arial" panose="020B0604020202020204" pitchFamily="34" charset="0"/>
            </a:endParaRPr>
          </a:p>
          <a:p>
            <a:pPr marL="0" indent="0" algn="just">
              <a:buNone/>
            </a:pPr>
            <a:endParaRPr lang="tr-TR" sz="2400" dirty="0">
              <a:solidFill>
                <a:srgbClr val="002060"/>
              </a:solidFill>
              <a:latin typeface="Arial" panose="020B0604020202020204" pitchFamily="34" charset="0"/>
              <a:cs typeface="Arial" panose="020B0604020202020204" pitchFamily="34" charset="0"/>
            </a:endParaRPr>
          </a:p>
        </p:txBody>
      </p:sp>
      <p:sp>
        <p:nvSpPr>
          <p:cNvPr id="5" name="Metin kutusu 4"/>
          <p:cNvSpPr txBox="1"/>
          <p:nvPr/>
        </p:nvSpPr>
        <p:spPr>
          <a:xfrm>
            <a:off x="108285" y="5149517"/>
            <a:ext cx="9035716" cy="830997"/>
          </a:xfrm>
          <a:prstGeom prst="rect">
            <a:avLst/>
          </a:prstGeom>
          <a:noFill/>
        </p:spPr>
        <p:txBody>
          <a:bodyPr wrap="square" rtlCol="0">
            <a:spAutoFit/>
          </a:bodyPr>
          <a:lstStyle/>
          <a:p>
            <a:pPr algn="just"/>
            <a:r>
              <a:rPr lang="tr-TR" sz="2400" dirty="0">
                <a:solidFill>
                  <a:srgbClr val="002060"/>
                </a:solidFill>
                <a:latin typeface="Arial" panose="020B0604020202020204" pitchFamily="34" charset="0"/>
                <a:cs typeface="Arial" panose="020B0604020202020204" pitchFamily="34" charset="0"/>
              </a:rPr>
              <a:t>Başvurular, çağrı duyurusunda ilan edilen tarihler içerisinde </a:t>
            </a:r>
            <a:r>
              <a:rPr lang="tr-TR" sz="2400" dirty="0" smtClean="0">
                <a:solidFill>
                  <a:srgbClr val="002060"/>
                </a:solidFill>
                <a:latin typeface="Arial" panose="020B0604020202020204" pitchFamily="34" charset="0"/>
                <a:cs typeface="Arial" panose="020B0604020202020204" pitchFamily="34" charset="0"/>
              </a:rPr>
              <a:t>        </a:t>
            </a:r>
            <a:r>
              <a:rPr lang="tr-TR" sz="2400" b="1" u="sng" dirty="0" smtClean="0">
                <a:solidFill>
                  <a:srgbClr val="002060"/>
                </a:solidFill>
                <a:latin typeface="Arial" panose="020B0604020202020204" pitchFamily="34" charset="0"/>
                <a:cs typeface="Arial" panose="020B0604020202020204" pitchFamily="34" charset="0"/>
              </a:rPr>
              <a:t>e-bideb.tubitak.gov.tr</a:t>
            </a:r>
            <a:r>
              <a:rPr lang="tr-TR" sz="2400" b="1" dirty="0">
                <a:solidFill>
                  <a:srgbClr val="002060"/>
                </a:solidFill>
                <a:latin typeface="Arial" panose="020B0604020202020204" pitchFamily="34" charset="0"/>
                <a:cs typeface="Arial" panose="020B0604020202020204" pitchFamily="34" charset="0"/>
              </a:rPr>
              <a:t> </a:t>
            </a:r>
            <a:r>
              <a:rPr lang="tr-TR" sz="2400" dirty="0">
                <a:solidFill>
                  <a:srgbClr val="002060"/>
                </a:solidFill>
                <a:latin typeface="Arial" panose="020B0604020202020204" pitchFamily="34" charset="0"/>
                <a:cs typeface="Arial" panose="020B0604020202020204" pitchFamily="34" charset="0"/>
              </a:rPr>
              <a:t>adresi üzerinden çevrimiçi olarak yapılır.</a:t>
            </a:r>
          </a:p>
        </p:txBody>
      </p:sp>
      <p:graphicFrame>
        <p:nvGraphicFramePr>
          <p:cNvPr id="6" name="Tablo 5"/>
          <p:cNvGraphicFramePr>
            <a:graphicFrameLocks noGrp="1"/>
          </p:cNvGraphicFramePr>
          <p:nvPr>
            <p:extLst/>
          </p:nvPr>
        </p:nvGraphicFramePr>
        <p:xfrm>
          <a:off x="1132113" y="2370330"/>
          <a:ext cx="6687789" cy="2118542"/>
        </p:xfrm>
        <a:graphic>
          <a:graphicData uri="http://schemas.openxmlformats.org/drawingml/2006/table">
            <a:tbl>
              <a:tblPr firstRow="1" bandRow="1">
                <a:tableStyleId>{85BE263C-DBD7-4A20-BB59-AAB30ACAA65A}</a:tableStyleId>
              </a:tblPr>
              <a:tblGrid>
                <a:gridCol w="2229263">
                  <a:extLst>
                    <a:ext uri="{9D8B030D-6E8A-4147-A177-3AD203B41FA5}">
                      <a16:colId xmlns:a16="http://schemas.microsoft.com/office/drawing/2014/main" xmlns="" val="20000"/>
                    </a:ext>
                  </a:extLst>
                </a:gridCol>
                <a:gridCol w="2229263">
                  <a:extLst>
                    <a:ext uri="{9D8B030D-6E8A-4147-A177-3AD203B41FA5}">
                      <a16:colId xmlns:a16="http://schemas.microsoft.com/office/drawing/2014/main" xmlns="" val="20001"/>
                    </a:ext>
                  </a:extLst>
                </a:gridCol>
                <a:gridCol w="2229263">
                  <a:extLst>
                    <a:ext uri="{9D8B030D-6E8A-4147-A177-3AD203B41FA5}">
                      <a16:colId xmlns:a16="http://schemas.microsoft.com/office/drawing/2014/main" xmlns="" val="20002"/>
                    </a:ext>
                  </a:extLst>
                </a:gridCol>
              </a:tblGrid>
              <a:tr h="1059271">
                <a:tc>
                  <a:txBody>
                    <a:bodyPr/>
                    <a:lstStyle/>
                    <a:p>
                      <a:endParaRPr lang="tr-TR" sz="2000" dirty="0"/>
                    </a:p>
                  </a:txBody>
                  <a:tcPr marL="68580" marR="68580" anchor="ctr"/>
                </a:tc>
                <a:tc>
                  <a:txBody>
                    <a:bodyPr/>
                    <a:lstStyle/>
                    <a:p>
                      <a:pPr algn="ctr"/>
                      <a:r>
                        <a:rPr lang="tr-TR" sz="2000" dirty="0" smtClean="0"/>
                        <a:t>Başvuru Açılış</a:t>
                      </a:r>
                      <a:r>
                        <a:rPr lang="tr-TR" sz="2000" baseline="0" dirty="0" smtClean="0"/>
                        <a:t> Tarihi</a:t>
                      </a:r>
                      <a:endParaRPr lang="tr-TR" sz="2000" b="1" dirty="0"/>
                    </a:p>
                  </a:txBody>
                  <a:tcPr marL="68580" marR="685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t>Başvuru</a:t>
                      </a:r>
                      <a:r>
                        <a:rPr lang="tr-TR" sz="2000" baseline="0" dirty="0" smtClean="0"/>
                        <a:t> Kapanış</a:t>
                      </a:r>
                      <a:r>
                        <a:rPr lang="tr-TR" sz="2000" dirty="0" smtClean="0"/>
                        <a:t> </a:t>
                      </a:r>
                      <a:r>
                        <a:rPr lang="tr-TR" sz="2000" baseline="0" dirty="0" smtClean="0"/>
                        <a:t>Tarihi</a:t>
                      </a:r>
                      <a:endParaRPr lang="tr-TR" sz="2000" b="1" dirty="0" smtClean="0"/>
                    </a:p>
                  </a:txBody>
                  <a:tcPr marL="68580" marR="68580" anchor="ctr"/>
                </a:tc>
                <a:extLst>
                  <a:ext uri="{0D108BD9-81ED-4DB2-BD59-A6C34878D82A}">
                    <a16:rowId xmlns:a16="http://schemas.microsoft.com/office/drawing/2014/main" xmlns="" val="10000"/>
                  </a:ext>
                </a:extLst>
              </a:tr>
              <a:tr h="1059271">
                <a:tc>
                  <a:txBody>
                    <a:bodyPr/>
                    <a:lstStyle/>
                    <a:p>
                      <a:pPr algn="ctr"/>
                      <a:r>
                        <a:rPr lang="tr-TR" sz="2000" b="1" dirty="0" smtClean="0"/>
                        <a:t>2018 Yılı Başvuru</a:t>
                      </a:r>
                      <a:endParaRPr lang="tr-TR" sz="2000" b="1" dirty="0"/>
                    </a:p>
                  </a:txBody>
                  <a:tcPr marL="68580" marR="68580" anchor="ctr"/>
                </a:tc>
                <a:tc>
                  <a:txBody>
                    <a:bodyPr/>
                    <a:lstStyle/>
                    <a:p>
                      <a:pPr algn="ctr"/>
                      <a:r>
                        <a:rPr lang="tr-TR" sz="2000" b="1" dirty="0" smtClean="0"/>
                        <a:t>9 Temmuz 2018</a:t>
                      </a:r>
                      <a:endParaRPr lang="tr-TR" sz="2000" b="1" dirty="0"/>
                    </a:p>
                  </a:txBody>
                  <a:tcPr marL="68580" marR="68580" anchor="ctr"/>
                </a:tc>
                <a:tc>
                  <a:txBody>
                    <a:bodyPr/>
                    <a:lstStyle/>
                    <a:p>
                      <a:pPr algn="ctr"/>
                      <a:r>
                        <a:rPr lang="tr-TR" sz="2000" b="1" dirty="0" smtClean="0"/>
                        <a:t>22 Ekim</a:t>
                      </a:r>
                      <a:r>
                        <a:rPr lang="tr-TR" sz="2000" b="1" baseline="0" dirty="0" smtClean="0"/>
                        <a:t> </a:t>
                      </a:r>
                      <a:r>
                        <a:rPr lang="tr-TR" sz="2000" b="1" dirty="0" smtClean="0"/>
                        <a:t>2018</a:t>
                      </a:r>
                      <a:endParaRPr lang="tr-TR" sz="2000" b="1" dirty="0"/>
                    </a:p>
                  </a:txBody>
                  <a:tcPr marL="68580" marR="68580" anchor="ctr"/>
                </a:tc>
                <a:extLst>
                  <a:ext uri="{0D108BD9-81ED-4DB2-BD59-A6C34878D82A}">
                    <a16:rowId xmlns:a16="http://schemas.microsoft.com/office/drawing/2014/main" xmlns="" val="10001"/>
                  </a:ext>
                </a:extLst>
              </a:tr>
            </a:tbl>
          </a:graphicData>
        </a:graphic>
      </p:graphicFrame>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3917349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7" y="0"/>
            <a:ext cx="7776864" cy="706090"/>
          </a:xfrm>
        </p:spPr>
        <p:txBody>
          <a:bodyPr>
            <a:normAutofit/>
          </a:bodyPr>
          <a:lstStyle/>
          <a:p>
            <a:r>
              <a:rPr lang="tr-TR" dirty="0" smtClean="0">
                <a:latin typeface="+mj-lt"/>
                <a:cs typeface="Arial" panose="020B0604020202020204" pitchFamily="34" charset="0"/>
              </a:rPr>
              <a:t>Başvuru Koşulları</a:t>
            </a:r>
            <a:endParaRPr lang="tr-TR" dirty="0">
              <a:latin typeface="+mj-lt"/>
              <a:cs typeface="Arial" panose="020B0604020202020204" pitchFamily="34" charset="0"/>
            </a:endParaRPr>
          </a:p>
        </p:txBody>
      </p:sp>
      <p:graphicFrame>
        <p:nvGraphicFramePr>
          <p:cNvPr id="4" name="Diyagram 3"/>
          <p:cNvGraphicFramePr/>
          <p:nvPr>
            <p:extLst/>
          </p:nvPr>
        </p:nvGraphicFramePr>
        <p:xfrm>
          <a:off x="365167" y="843149"/>
          <a:ext cx="8612579" cy="5783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p:cNvPicPr>
            <a:picLocks noChangeAspect="1"/>
          </p:cNvPicPr>
          <p:nvPr/>
        </p:nvPicPr>
        <p:blipFill rotWithShape="1">
          <a:blip r:embed="rId7"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14802282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5" y="-47297"/>
            <a:ext cx="7776864" cy="706090"/>
          </a:xfrm>
        </p:spPr>
        <p:txBody>
          <a:bodyPr>
            <a:noAutofit/>
          </a:bodyPr>
          <a:lstStyle/>
          <a:p>
            <a:r>
              <a:rPr lang="tr-TR" sz="2400" dirty="0" smtClean="0">
                <a:latin typeface="+mj-lt"/>
                <a:cs typeface="Arial" panose="020B0604020202020204" pitchFamily="34" charset="0"/>
              </a:rPr>
              <a:t>Proje Kapsamında Eğitim Alacak Doktora Bursiyerleri</a:t>
            </a:r>
            <a:endParaRPr lang="tr-TR" sz="2400" dirty="0">
              <a:latin typeface="+mj-lt"/>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1D7ED6A-D549-40C0-9D8C-C55F5275B6CF}" type="slidenum">
              <a:rPr lang="en-US" altLang="tr-TR" smtClean="0"/>
              <a:pPr>
                <a:defRPr/>
              </a:pPr>
              <a:t>44</a:t>
            </a:fld>
            <a:endParaRPr lang="en-US" altLang="tr-TR"/>
          </a:p>
        </p:txBody>
      </p:sp>
      <p:graphicFrame>
        <p:nvGraphicFramePr>
          <p:cNvPr id="6" name="Diyagram 5"/>
          <p:cNvGraphicFramePr/>
          <p:nvPr>
            <p:extLst/>
          </p:nvPr>
        </p:nvGraphicFramePr>
        <p:xfrm>
          <a:off x="347353" y="819397"/>
          <a:ext cx="8372105" cy="5771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Resim 6"/>
          <p:cNvPicPr>
            <a:picLocks noChangeAspect="1"/>
          </p:cNvPicPr>
          <p:nvPr/>
        </p:nvPicPr>
        <p:blipFill rotWithShape="1">
          <a:blip r:embed="rId7"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17337775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01" y="-31532"/>
            <a:ext cx="8651937" cy="708426"/>
          </a:xfrm>
        </p:spPr>
        <p:txBody>
          <a:bodyPr>
            <a:noAutofit/>
          </a:bodyPr>
          <a:lstStyle/>
          <a:p>
            <a:r>
              <a:rPr lang="tr-TR" sz="2400" dirty="0" smtClean="0">
                <a:latin typeface="+mj-lt"/>
                <a:cs typeface="Arial" panose="020B0604020202020204" pitchFamily="34" charset="0"/>
              </a:rPr>
              <a:t>Bursiyerler İçin Yurtdışındaki Tamamlayıcı Bilgiye Erişim</a:t>
            </a:r>
            <a:br>
              <a:rPr lang="tr-TR" sz="2400" dirty="0" smtClean="0">
                <a:latin typeface="+mj-lt"/>
                <a:cs typeface="Arial" panose="020B0604020202020204" pitchFamily="34" charset="0"/>
              </a:rPr>
            </a:br>
            <a:r>
              <a:rPr lang="tr-TR" sz="2400" dirty="0" smtClean="0">
                <a:latin typeface="+mj-lt"/>
                <a:cs typeface="Arial" panose="020B0604020202020204" pitchFamily="34" charset="0"/>
              </a:rPr>
              <a:t> İmkanı</a:t>
            </a:r>
            <a:endParaRPr lang="tr-TR" sz="2400" dirty="0">
              <a:latin typeface="+mj-lt"/>
              <a:cs typeface="Arial" panose="020B0604020202020204" pitchFamily="34" charset="0"/>
            </a:endParaRPr>
          </a:p>
        </p:txBody>
      </p:sp>
      <p:sp>
        <p:nvSpPr>
          <p:cNvPr id="3" name="Content Placeholder 2"/>
          <p:cNvSpPr>
            <a:spLocks noGrp="1"/>
          </p:cNvSpPr>
          <p:nvPr>
            <p:ph idx="1"/>
          </p:nvPr>
        </p:nvSpPr>
        <p:spPr>
          <a:xfrm>
            <a:off x="231568" y="1104947"/>
            <a:ext cx="8631620" cy="5073427"/>
          </a:xfrm>
        </p:spPr>
        <p:style>
          <a:lnRef idx="2">
            <a:schemeClr val="accent2"/>
          </a:lnRef>
          <a:fillRef idx="1">
            <a:schemeClr val="lt1"/>
          </a:fillRef>
          <a:effectRef idx="0">
            <a:schemeClr val="accent2"/>
          </a:effectRef>
          <a:fontRef idx="minor">
            <a:schemeClr val="dk1"/>
          </a:fontRef>
        </p:style>
        <p:txBody>
          <a:bodyPr>
            <a:normAutofit/>
          </a:bodyPr>
          <a:lstStyle/>
          <a:p>
            <a:pPr marL="0" lvl="2" indent="0">
              <a:spcBef>
                <a:spcPts val="600"/>
              </a:spcBef>
              <a:buNone/>
            </a:pPr>
            <a:r>
              <a:rPr lang="tr-TR" u="sng" dirty="0">
                <a:solidFill>
                  <a:schemeClr val="tx1"/>
                </a:solidFill>
                <a:latin typeface="Arial" panose="020B0604020202020204" pitchFamily="34" charset="0"/>
                <a:cs typeface="Arial" panose="020B0604020202020204" pitchFamily="34" charset="0"/>
              </a:rPr>
              <a:t>Bursiyerler, </a:t>
            </a:r>
            <a:endParaRPr lang="tr-TR" u="sng" dirty="0" smtClean="0">
              <a:solidFill>
                <a:schemeClr val="tx1"/>
              </a:solidFill>
              <a:latin typeface="Arial" panose="020B0604020202020204" pitchFamily="34" charset="0"/>
              <a:cs typeface="Arial" panose="020B0604020202020204" pitchFamily="34" charset="0"/>
            </a:endParaRPr>
          </a:p>
          <a:p>
            <a:pPr marL="342900" lvl="2" indent="-342900" algn="just">
              <a:spcBef>
                <a:spcPts val="600"/>
              </a:spcBef>
            </a:pPr>
            <a:r>
              <a:rPr lang="tr-TR" dirty="0" err="1">
                <a:solidFill>
                  <a:schemeClr val="tx1"/>
                </a:solidFill>
                <a:latin typeface="Arial" panose="020B0604020202020204" pitchFamily="34" charset="0"/>
                <a:cs typeface="Arial" panose="020B0604020202020204" pitchFamily="34" charset="0"/>
              </a:rPr>
              <a:t>B</a:t>
            </a:r>
            <a:r>
              <a:rPr lang="tr-TR" dirty="0" err="1" smtClean="0">
                <a:solidFill>
                  <a:schemeClr val="tx1"/>
                </a:solidFill>
                <a:latin typeface="Arial" panose="020B0604020202020204" pitchFamily="34" charset="0"/>
                <a:cs typeface="Arial" panose="020B0604020202020204" pitchFamily="34" charset="0"/>
              </a:rPr>
              <a:t>ursiyerlikleri</a:t>
            </a:r>
            <a:r>
              <a:rPr lang="tr-TR" dirty="0" smtClean="0">
                <a:solidFill>
                  <a:schemeClr val="tx1"/>
                </a:solidFill>
                <a:latin typeface="Arial" panose="020B0604020202020204" pitchFamily="34" charset="0"/>
                <a:cs typeface="Arial" panose="020B0604020202020204" pitchFamily="34" charset="0"/>
              </a:rPr>
              <a:t> </a:t>
            </a:r>
            <a:r>
              <a:rPr lang="tr-TR" dirty="0">
                <a:solidFill>
                  <a:schemeClr val="tx1"/>
                </a:solidFill>
                <a:latin typeface="Arial" panose="020B0604020202020204" pitchFamily="34" charset="0"/>
                <a:cs typeface="Arial" panose="020B0604020202020204" pitchFamily="34" charset="0"/>
              </a:rPr>
              <a:t>devam ederken tez </a:t>
            </a:r>
            <a:r>
              <a:rPr lang="tr-TR" dirty="0" smtClean="0">
                <a:solidFill>
                  <a:schemeClr val="tx1"/>
                </a:solidFill>
                <a:latin typeface="Arial" panose="020B0604020202020204" pitchFamily="34" charset="0"/>
                <a:cs typeface="Arial" panose="020B0604020202020204" pitchFamily="34" charset="0"/>
              </a:rPr>
              <a:t>aşamasında, </a:t>
            </a:r>
            <a:r>
              <a:rPr lang="tr-TR" dirty="0">
                <a:solidFill>
                  <a:schemeClr val="tx1"/>
                </a:solidFill>
                <a:latin typeface="Arial" panose="020B0604020202020204" pitchFamily="34" charset="0"/>
                <a:cs typeface="Arial" panose="020B0604020202020204" pitchFamily="34" charset="0"/>
              </a:rPr>
              <a:t>t</a:t>
            </a:r>
            <a:r>
              <a:rPr lang="tr-TR" dirty="0" smtClean="0">
                <a:solidFill>
                  <a:schemeClr val="tx1"/>
                </a:solidFill>
                <a:latin typeface="Arial" panose="020B0604020202020204" pitchFamily="34" charset="0"/>
                <a:cs typeface="Arial" panose="020B0604020202020204" pitchFamily="34" charset="0"/>
              </a:rPr>
              <a:t>ez </a:t>
            </a:r>
            <a:r>
              <a:rPr lang="tr-TR" dirty="0">
                <a:solidFill>
                  <a:schemeClr val="tx1"/>
                </a:solidFill>
                <a:latin typeface="Arial" panose="020B0604020202020204" pitchFamily="34" charset="0"/>
                <a:cs typeface="Arial" panose="020B0604020202020204" pitchFamily="34" charset="0"/>
              </a:rPr>
              <a:t>danışmanının ve proje yöneticisinin izniyle tez konuları ile ilgili olarak </a:t>
            </a:r>
            <a:r>
              <a:rPr lang="tr-TR" b="1" dirty="0" smtClean="0">
                <a:solidFill>
                  <a:schemeClr val="tx1"/>
                </a:solidFill>
                <a:latin typeface="Arial" panose="020B0604020202020204" pitchFamily="34" charset="0"/>
                <a:cs typeface="Arial" panose="020B0604020202020204" pitchFamily="34" charset="0"/>
              </a:rPr>
              <a:t>yurt </a:t>
            </a:r>
            <a:r>
              <a:rPr lang="tr-TR" b="1" dirty="0">
                <a:solidFill>
                  <a:schemeClr val="tx1"/>
                </a:solidFill>
                <a:latin typeface="Arial" panose="020B0604020202020204" pitchFamily="34" charset="0"/>
                <a:cs typeface="Arial" panose="020B0604020202020204" pitchFamily="34" charset="0"/>
              </a:rPr>
              <a:t>dışına </a:t>
            </a:r>
            <a:r>
              <a:rPr lang="tr-TR" dirty="0">
                <a:solidFill>
                  <a:schemeClr val="tx1"/>
                </a:solidFill>
                <a:latin typeface="Arial" panose="020B0604020202020204" pitchFamily="34" charset="0"/>
                <a:cs typeface="Arial" panose="020B0604020202020204" pitchFamily="34" charset="0"/>
              </a:rPr>
              <a:t>araştırma amacıyla</a:t>
            </a:r>
            <a:r>
              <a:rPr lang="tr-TR" b="1" dirty="0">
                <a:solidFill>
                  <a:schemeClr val="tx1"/>
                </a:solidFill>
                <a:latin typeface="Arial" panose="020B0604020202020204" pitchFamily="34" charset="0"/>
                <a:cs typeface="Arial" panose="020B0604020202020204" pitchFamily="34" charset="0"/>
              </a:rPr>
              <a:t> en fazla iki dönem </a:t>
            </a:r>
            <a:r>
              <a:rPr lang="tr-TR" dirty="0">
                <a:solidFill>
                  <a:schemeClr val="tx1"/>
                </a:solidFill>
                <a:latin typeface="Arial" panose="020B0604020202020204" pitchFamily="34" charset="0"/>
                <a:cs typeface="Arial" panose="020B0604020202020204" pitchFamily="34" charset="0"/>
              </a:rPr>
              <a:t>gidebilir. </a:t>
            </a:r>
          </a:p>
          <a:p>
            <a:pPr marL="0" lvl="2" indent="0">
              <a:spcBef>
                <a:spcPts val="600"/>
              </a:spcBef>
              <a:buNone/>
            </a:pPr>
            <a:endParaRPr lang="tr-TR" dirty="0">
              <a:solidFill>
                <a:schemeClr val="tx1"/>
              </a:solidFill>
              <a:latin typeface="Arial" panose="020B0604020202020204" pitchFamily="34" charset="0"/>
              <a:cs typeface="Arial" panose="020B0604020202020204" pitchFamily="34" charset="0"/>
            </a:endParaRPr>
          </a:p>
          <a:p>
            <a:pPr marL="0" lvl="2" indent="0">
              <a:buNone/>
            </a:pPr>
            <a:r>
              <a:rPr lang="tr-TR" dirty="0" smtClean="0">
                <a:solidFill>
                  <a:schemeClr val="tx1"/>
                </a:solidFill>
                <a:latin typeface="Arial" panose="020B0604020202020204" pitchFamily="34" charset="0"/>
                <a:cs typeface="Arial" panose="020B0604020202020204" pitchFamily="34" charset="0"/>
              </a:rPr>
              <a:t>Bu </a:t>
            </a:r>
            <a:r>
              <a:rPr lang="tr-TR" dirty="0">
                <a:solidFill>
                  <a:schemeClr val="tx1"/>
                </a:solidFill>
                <a:latin typeface="Arial" panose="020B0604020202020204" pitchFamily="34" charset="0"/>
                <a:cs typeface="Arial" panose="020B0604020202020204" pitchFamily="34" charset="0"/>
              </a:rPr>
              <a:t>kapsamdaki </a:t>
            </a:r>
            <a:r>
              <a:rPr lang="tr-TR" dirty="0" smtClean="0">
                <a:solidFill>
                  <a:schemeClr val="tx1"/>
                </a:solidFill>
                <a:latin typeface="Arial" panose="020B0604020202020204" pitchFamily="34" charset="0"/>
                <a:cs typeface="Arial" panose="020B0604020202020204" pitchFamily="34" charset="0"/>
              </a:rPr>
              <a:t>bursiyerler:</a:t>
            </a:r>
          </a:p>
          <a:p>
            <a:pPr marL="342900" lvl="2" indent="-342900" algn="just"/>
            <a:r>
              <a:rPr lang="tr-TR" dirty="0" smtClean="0">
                <a:solidFill>
                  <a:schemeClr val="tx1"/>
                </a:solidFill>
                <a:latin typeface="Arial" panose="020B0604020202020204" pitchFamily="34" charset="0"/>
                <a:cs typeface="Arial" panose="020B0604020202020204" pitchFamily="34" charset="0"/>
              </a:rPr>
              <a:t> 2214–A </a:t>
            </a:r>
            <a:r>
              <a:rPr lang="tr-TR" dirty="0">
                <a:solidFill>
                  <a:schemeClr val="tx1"/>
                </a:solidFill>
                <a:latin typeface="Arial" panose="020B0604020202020204" pitchFamily="34" charset="0"/>
                <a:cs typeface="Arial" panose="020B0604020202020204" pitchFamily="34" charset="0"/>
              </a:rPr>
              <a:t>Yurtdışı Doktora Sırası Araştırma Burs Programı için g</a:t>
            </a:r>
            <a:r>
              <a:rPr lang="tr-TR" dirty="0" smtClean="0">
                <a:solidFill>
                  <a:schemeClr val="tx1"/>
                </a:solidFill>
                <a:latin typeface="Arial" panose="020B0604020202020204" pitchFamily="34" charset="0"/>
                <a:cs typeface="Arial" panose="020B0604020202020204" pitchFamily="34" charset="0"/>
              </a:rPr>
              <a:t>erekli </a:t>
            </a:r>
            <a:r>
              <a:rPr lang="tr-TR" dirty="0">
                <a:solidFill>
                  <a:schemeClr val="tx1"/>
                </a:solidFill>
                <a:latin typeface="Arial" panose="020B0604020202020204" pitchFamily="34" charset="0"/>
                <a:cs typeface="Arial" panose="020B0604020202020204" pitchFamily="34" charset="0"/>
              </a:rPr>
              <a:t>başarı kriterlerini sağlaması halinde ayrıca bilimsel değerlendirmeye tabi tutulmaksızın </a:t>
            </a:r>
            <a:r>
              <a:rPr lang="tr-TR" b="1" dirty="0" smtClean="0">
                <a:solidFill>
                  <a:schemeClr val="tx1"/>
                </a:solidFill>
                <a:latin typeface="Arial" panose="020B0604020202020204" pitchFamily="34" charset="0"/>
                <a:cs typeface="Arial" panose="020B0604020202020204" pitchFamily="34" charset="0"/>
              </a:rPr>
              <a:t>en </a:t>
            </a:r>
            <a:r>
              <a:rPr lang="tr-TR" b="1" dirty="0">
                <a:solidFill>
                  <a:schemeClr val="tx1"/>
                </a:solidFill>
                <a:latin typeface="Arial" panose="020B0604020202020204" pitchFamily="34" charset="0"/>
                <a:cs typeface="Arial" panose="020B0604020202020204" pitchFamily="34" charset="0"/>
              </a:rPr>
              <a:t>fazla bir dönem  </a:t>
            </a:r>
            <a:r>
              <a:rPr lang="tr-TR" dirty="0">
                <a:solidFill>
                  <a:schemeClr val="tx1"/>
                </a:solidFill>
                <a:latin typeface="Arial" panose="020B0604020202020204" pitchFamily="34" charset="0"/>
                <a:cs typeface="Arial" panose="020B0604020202020204" pitchFamily="34" charset="0"/>
              </a:rPr>
              <a:t>araştırma amacıyla desteklenebilir. </a:t>
            </a:r>
          </a:p>
          <a:p>
            <a:pPr marL="342900" lvl="2" indent="-342900" algn="just"/>
            <a:r>
              <a:rPr lang="tr-TR" dirty="0" smtClean="0">
                <a:solidFill>
                  <a:schemeClr val="tx1"/>
                </a:solidFill>
                <a:latin typeface="Arial" panose="020B0604020202020204" pitchFamily="34" charset="0"/>
                <a:cs typeface="Arial" panose="020B0604020202020204" pitchFamily="34" charset="0"/>
              </a:rPr>
              <a:t>Bu </a:t>
            </a:r>
            <a:r>
              <a:rPr lang="tr-TR" dirty="0">
                <a:solidFill>
                  <a:schemeClr val="tx1"/>
                </a:solidFill>
                <a:latin typeface="Arial" panose="020B0604020202020204" pitchFamily="34" charset="0"/>
                <a:cs typeface="Arial" panose="020B0604020202020204" pitchFamily="34" charset="0"/>
              </a:rPr>
              <a:t>program kapsamındaki bursiyerlerin ilgili dönem boyunca yurt içi burs ödemeleri durdurulur</a:t>
            </a:r>
            <a:r>
              <a:rPr lang="tr-TR" dirty="0" smtClean="0">
                <a:solidFill>
                  <a:schemeClr val="tx1"/>
                </a:solidFill>
                <a:latin typeface="Arial" panose="020B0604020202020204" pitchFamily="34" charset="0"/>
                <a:cs typeface="Arial" panose="020B0604020202020204" pitchFamily="34" charset="0"/>
              </a:rPr>
              <a:t>.</a:t>
            </a:r>
          </a:p>
          <a:p>
            <a:pPr marL="342900" lvl="2" indent="-342900" algn="just"/>
            <a:r>
              <a:rPr lang="tr-TR" dirty="0" smtClean="0">
                <a:solidFill>
                  <a:schemeClr val="tx1"/>
                </a:solidFill>
                <a:latin typeface="Arial" panose="020B0604020202020204" pitchFamily="34" charset="0"/>
                <a:cs typeface="Arial" panose="020B0604020202020204" pitchFamily="34" charset="0"/>
              </a:rPr>
              <a:t>Yurt </a:t>
            </a:r>
            <a:r>
              <a:rPr lang="tr-TR" dirty="0">
                <a:solidFill>
                  <a:schemeClr val="tx1"/>
                </a:solidFill>
                <a:latin typeface="Arial" panose="020B0604020202020204" pitchFamily="34" charset="0"/>
                <a:cs typeface="Arial" panose="020B0604020202020204" pitchFamily="34" charset="0"/>
              </a:rPr>
              <a:t>dışında bulunulan süreler doktora eğitim suresine dahil edilir.</a:t>
            </a:r>
          </a:p>
          <a:p>
            <a:endParaRPr lang="tr-TR" dirty="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1D7ED6A-D549-40C0-9D8C-C55F5275B6CF}" type="slidenum">
              <a:rPr lang="en-US" altLang="tr-TR" smtClean="0"/>
              <a:pPr>
                <a:defRPr/>
              </a:pPr>
              <a:t>45</a:t>
            </a:fld>
            <a:endParaRPr lang="en-US" altLang="tr-TR"/>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4343154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957" y="-31531"/>
            <a:ext cx="7776864" cy="706090"/>
          </a:xfrm>
        </p:spPr>
        <p:txBody>
          <a:bodyPr/>
          <a:lstStyle/>
          <a:p>
            <a:r>
              <a:rPr lang="tr-TR" dirty="0" smtClean="0">
                <a:latin typeface="+mj-lt"/>
                <a:cs typeface="Arial" panose="020B0604020202020204" pitchFamily="34" charset="0"/>
              </a:rPr>
              <a:t>Değerlendirme-1</a:t>
            </a:r>
            <a:endParaRPr lang="tr-TR" dirty="0">
              <a:latin typeface="+mj-lt"/>
              <a:cs typeface="Arial" panose="020B0604020202020204" pitchFamily="34" charset="0"/>
            </a:endParaRPr>
          </a:p>
        </p:txBody>
      </p:sp>
      <p:sp>
        <p:nvSpPr>
          <p:cNvPr id="3" name="İçerik Yer Tutucusu 2"/>
          <p:cNvSpPr>
            <a:spLocks noGrp="1"/>
          </p:cNvSpPr>
          <p:nvPr>
            <p:ph idx="1"/>
          </p:nvPr>
        </p:nvSpPr>
        <p:spPr>
          <a:xfrm>
            <a:off x="330040" y="1084269"/>
            <a:ext cx="8508427" cy="5073427"/>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buNone/>
            </a:pPr>
            <a:endParaRPr lang="tr-TR" sz="2400" b="1" dirty="0" smtClean="0">
              <a:solidFill>
                <a:schemeClr val="tx1"/>
              </a:solidFill>
              <a:latin typeface="Arial" panose="020B0604020202020204" pitchFamily="34" charset="0"/>
              <a:cs typeface="Arial" panose="020B0604020202020204" pitchFamily="34" charset="0"/>
            </a:endParaRPr>
          </a:p>
          <a:p>
            <a:pPr algn="just"/>
            <a:r>
              <a:rPr lang="tr-TR" sz="2400" dirty="0" smtClean="0">
                <a:solidFill>
                  <a:schemeClr val="tx1"/>
                </a:solidFill>
                <a:latin typeface="Arial" panose="020B0604020202020204" pitchFamily="34" charset="0"/>
                <a:cs typeface="Arial" panose="020B0604020202020204" pitchFamily="34" charset="0"/>
              </a:rPr>
              <a:t>Özel </a:t>
            </a:r>
            <a:r>
              <a:rPr lang="tr-TR" sz="2400" dirty="0">
                <a:solidFill>
                  <a:schemeClr val="tx1"/>
                </a:solidFill>
                <a:latin typeface="Arial" panose="020B0604020202020204" pitchFamily="34" charset="0"/>
                <a:cs typeface="Arial" panose="020B0604020202020204" pitchFamily="34" charset="0"/>
              </a:rPr>
              <a:t>sektör </a:t>
            </a:r>
            <a:r>
              <a:rPr lang="tr-TR" sz="2400" dirty="0" smtClean="0">
                <a:solidFill>
                  <a:schemeClr val="tx1"/>
                </a:solidFill>
                <a:latin typeface="Arial" panose="020B0604020202020204" pitchFamily="34" charset="0"/>
                <a:cs typeface="Arial" panose="020B0604020202020204" pitchFamily="34" charset="0"/>
              </a:rPr>
              <a:t>kuruluşlarının </a:t>
            </a:r>
            <a:r>
              <a:rPr lang="tr-TR" sz="2400" dirty="0">
                <a:solidFill>
                  <a:schemeClr val="tx1"/>
                </a:solidFill>
                <a:latin typeface="Arial" panose="020B0604020202020204" pitchFamily="34" charset="0"/>
                <a:cs typeface="Arial" panose="020B0604020202020204" pitchFamily="34" charset="0"/>
              </a:rPr>
              <a:t>ihtiyaç duyacağı alan ve yetenekler ile proje kapsamına dahil edilen doktora programları ve bursiyerlere eğitim verilecek ihtisas alanlarının </a:t>
            </a:r>
            <a:r>
              <a:rPr lang="tr-TR" sz="2400" dirty="0" smtClean="0">
                <a:solidFill>
                  <a:schemeClr val="tx1"/>
                </a:solidFill>
                <a:latin typeface="Arial" panose="020B0604020202020204" pitchFamily="34" charset="0"/>
                <a:cs typeface="Arial" panose="020B0604020202020204" pitchFamily="34" charset="0"/>
              </a:rPr>
              <a:t>uyumu</a:t>
            </a:r>
          </a:p>
          <a:p>
            <a:pPr marL="0" indent="0" algn="just">
              <a:buNone/>
            </a:pPr>
            <a:endParaRPr lang="tr-TR" sz="2400" dirty="0">
              <a:solidFill>
                <a:schemeClr val="tx1"/>
              </a:solidFill>
              <a:latin typeface="Arial" panose="020B0604020202020204" pitchFamily="34" charset="0"/>
              <a:cs typeface="Arial" panose="020B0604020202020204" pitchFamily="34" charset="0"/>
            </a:endParaRPr>
          </a:p>
          <a:p>
            <a:pPr algn="just"/>
            <a:r>
              <a:rPr lang="tr-TR" sz="2400" dirty="0" smtClean="0">
                <a:solidFill>
                  <a:schemeClr val="tx1"/>
                </a:solidFill>
                <a:latin typeface="Arial" panose="020B0604020202020204" pitchFamily="34" charset="0"/>
                <a:cs typeface="Arial" panose="020B0604020202020204" pitchFamily="34" charset="0"/>
              </a:rPr>
              <a:t>Üniversitelerin akademik </a:t>
            </a:r>
            <a:r>
              <a:rPr lang="tr-TR" sz="2400" dirty="0">
                <a:solidFill>
                  <a:schemeClr val="tx1"/>
                </a:solidFill>
                <a:latin typeface="Arial" panose="020B0604020202020204" pitchFamily="34" charset="0"/>
                <a:cs typeface="Arial" panose="020B0604020202020204" pitchFamily="34" charset="0"/>
              </a:rPr>
              <a:t>ve teknik altyapı kapasitesinin doktora programı açısından yeterliliği (doktora </a:t>
            </a:r>
            <a:r>
              <a:rPr lang="tr-TR" sz="2400" dirty="0" err="1">
                <a:solidFill>
                  <a:schemeClr val="tx1"/>
                </a:solidFill>
                <a:latin typeface="Arial" panose="020B0604020202020204" pitchFamily="34" charset="0"/>
                <a:cs typeface="Arial" panose="020B0604020202020204" pitchFamily="34" charset="0"/>
              </a:rPr>
              <a:t>bursiyerlerine</a:t>
            </a:r>
            <a:r>
              <a:rPr lang="tr-TR" sz="2400" dirty="0">
                <a:solidFill>
                  <a:schemeClr val="tx1"/>
                </a:solidFill>
                <a:latin typeface="Arial" panose="020B0604020202020204" pitchFamily="34" charset="0"/>
                <a:cs typeface="Arial" panose="020B0604020202020204" pitchFamily="34" charset="0"/>
              </a:rPr>
              <a:t> sunulacak fiziki mekan ve araştırma olanakları, öğretim üyesi sayıları ve yetkinlikleri vb</a:t>
            </a:r>
            <a:r>
              <a:rPr lang="tr-TR" sz="2400" dirty="0" smtClean="0">
                <a:solidFill>
                  <a:schemeClr val="tx1"/>
                </a:solidFill>
                <a:latin typeface="Arial" panose="020B0604020202020204" pitchFamily="34" charset="0"/>
                <a:cs typeface="Arial" panose="020B0604020202020204" pitchFamily="34" charset="0"/>
              </a:rPr>
              <a:t>.)</a:t>
            </a:r>
          </a:p>
          <a:p>
            <a:pPr marL="0" indent="0" algn="just">
              <a:buNone/>
            </a:pPr>
            <a:endParaRPr lang="tr-TR" sz="2400" dirty="0">
              <a:solidFill>
                <a:schemeClr val="tx1"/>
              </a:solidFill>
              <a:latin typeface="Arial" panose="020B0604020202020204" pitchFamily="34" charset="0"/>
              <a:cs typeface="Arial" panose="020B0604020202020204" pitchFamily="34" charset="0"/>
            </a:endParaRPr>
          </a:p>
          <a:p>
            <a:pPr algn="just"/>
            <a:r>
              <a:rPr lang="tr-TR" sz="2400" dirty="0">
                <a:solidFill>
                  <a:schemeClr val="tx1"/>
                </a:solidFill>
                <a:latin typeface="Arial" panose="020B0604020202020204" pitchFamily="34" charset="0"/>
                <a:cs typeface="Arial" panose="020B0604020202020204" pitchFamily="34" charset="0"/>
              </a:rPr>
              <a:t>Protokole dahil olan özel sektör </a:t>
            </a:r>
            <a:r>
              <a:rPr lang="tr-TR" sz="2400" dirty="0" smtClean="0">
                <a:solidFill>
                  <a:schemeClr val="tx1"/>
                </a:solidFill>
                <a:latin typeface="Arial" panose="020B0604020202020204" pitchFamily="34" charset="0"/>
                <a:cs typeface="Arial" panose="020B0604020202020204" pitchFamily="34" charset="0"/>
              </a:rPr>
              <a:t>kuruluşunun </a:t>
            </a:r>
            <a:r>
              <a:rPr lang="tr-TR" sz="2400" dirty="0">
                <a:solidFill>
                  <a:schemeClr val="tx1"/>
                </a:solidFill>
                <a:latin typeface="Arial" panose="020B0604020202020204" pitchFamily="34" charset="0"/>
                <a:cs typeface="Arial" panose="020B0604020202020204" pitchFamily="34" charset="0"/>
              </a:rPr>
              <a:t>faaliyet alanı, kendi uzmanlık konuları ve Ar-Ge veya tasarım merkezi altyapı imkanlarının </a:t>
            </a:r>
            <a:r>
              <a:rPr lang="tr-TR" sz="2400" dirty="0" err="1">
                <a:solidFill>
                  <a:schemeClr val="tx1"/>
                </a:solidFill>
                <a:latin typeface="Arial" panose="020B0604020202020204" pitchFamily="34" charset="0"/>
                <a:cs typeface="Arial" panose="020B0604020202020204" pitchFamily="34" charset="0"/>
              </a:rPr>
              <a:t>bursiyerlerin</a:t>
            </a:r>
            <a:r>
              <a:rPr lang="tr-TR" sz="2400" dirty="0">
                <a:solidFill>
                  <a:schemeClr val="tx1"/>
                </a:solidFill>
                <a:latin typeface="Arial" panose="020B0604020202020204" pitchFamily="34" charset="0"/>
                <a:cs typeface="Arial" panose="020B0604020202020204" pitchFamily="34" charset="0"/>
              </a:rPr>
              <a:t> eğitim göreceği doktora programı alanları ile uyumu</a:t>
            </a:r>
          </a:p>
          <a:p>
            <a:endParaRPr lang="tr-TR" sz="2400" dirty="0">
              <a:solidFill>
                <a:srgbClr val="002060"/>
              </a:solidFill>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pPr>
              <a:defRPr/>
            </a:pPr>
            <a:fld id="{41D7ED6A-D549-40C0-9D8C-C55F5275B6CF}" type="slidenum">
              <a:rPr lang="en-US" altLang="tr-TR" smtClean="0"/>
              <a:pPr>
                <a:defRPr/>
              </a:pPr>
              <a:t>46</a:t>
            </a:fld>
            <a:endParaRPr lang="en-US" altLang="tr-TR"/>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23436908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cs typeface="Arial" panose="020B0604020202020204" pitchFamily="34" charset="0"/>
              </a:rPr>
              <a:t>Değerlendirme-2</a:t>
            </a:r>
            <a:endParaRPr lang="tr-TR" dirty="0"/>
          </a:p>
        </p:txBody>
      </p:sp>
      <p:graphicFrame>
        <p:nvGraphicFramePr>
          <p:cNvPr id="4" name="Diyagram 3"/>
          <p:cNvGraphicFramePr/>
          <p:nvPr>
            <p:extLst/>
          </p:nvPr>
        </p:nvGraphicFramePr>
        <p:xfrm>
          <a:off x="179512" y="1412776"/>
          <a:ext cx="8496944"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354938" y="836712"/>
            <a:ext cx="3280958"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lvl="0" indent="0">
              <a:buNone/>
            </a:pPr>
            <a:r>
              <a:rPr lang="en-US" b="1" dirty="0" err="1">
                <a:solidFill>
                  <a:schemeClr val="tx1"/>
                </a:solidFill>
                <a:cs typeface="Arial" panose="020B0604020202020204" pitchFamily="34" charset="0"/>
              </a:rPr>
              <a:t>Yönetim</a:t>
            </a:r>
            <a:r>
              <a:rPr lang="en-US" b="1" dirty="0">
                <a:solidFill>
                  <a:schemeClr val="tx1"/>
                </a:solidFill>
                <a:cs typeface="Arial" panose="020B0604020202020204" pitchFamily="34" charset="0"/>
              </a:rPr>
              <a:t> Plan</a:t>
            </a:r>
            <a:r>
              <a:rPr lang="tr-TR" b="1" dirty="0">
                <a:solidFill>
                  <a:schemeClr val="tx1"/>
                </a:solidFill>
                <a:cs typeface="Arial" panose="020B0604020202020204" pitchFamily="34" charset="0"/>
              </a:rPr>
              <a:t>ı</a:t>
            </a:r>
            <a:r>
              <a:rPr lang="en-US" b="1" dirty="0">
                <a:solidFill>
                  <a:schemeClr val="tx1"/>
                </a:solidFill>
                <a:cs typeface="Arial" panose="020B0604020202020204" pitchFamily="34" charset="0"/>
              </a:rPr>
              <a:t> </a:t>
            </a:r>
            <a:r>
              <a:rPr lang="tr-TR" b="1" dirty="0">
                <a:solidFill>
                  <a:schemeClr val="tx1"/>
                </a:solidFill>
                <a:cs typeface="Arial" panose="020B0604020202020204" pitchFamily="34" charset="0"/>
              </a:rPr>
              <a:t>v</a:t>
            </a:r>
            <a:r>
              <a:rPr lang="en-US" b="1" dirty="0">
                <a:solidFill>
                  <a:schemeClr val="tx1"/>
                </a:solidFill>
                <a:cs typeface="Arial" panose="020B0604020202020204" pitchFamily="34" charset="0"/>
              </a:rPr>
              <a:t>e </a:t>
            </a:r>
            <a:r>
              <a:rPr lang="en-US" b="1" dirty="0" err="1">
                <a:solidFill>
                  <a:schemeClr val="tx1"/>
                </a:solidFill>
                <a:cs typeface="Arial" panose="020B0604020202020204" pitchFamily="34" charset="0"/>
              </a:rPr>
              <a:t>İzleme</a:t>
            </a:r>
            <a:endParaRPr lang="tr-TR" b="1" dirty="0">
              <a:solidFill>
                <a:schemeClr val="tx1"/>
              </a:solidFill>
              <a:cs typeface="Arial" panose="020B0604020202020204" pitchFamily="34" charset="0"/>
            </a:endParaRPr>
          </a:p>
        </p:txBody>
      </p:sp>
      <p:pic>
        <p:nvPicPr>
          <p:cNvPr id="7" name="Resim 6"/>
          <p:cNvPicPr>
            <a:picLocks noChangeAspect="1"/>
          </p:cNvPicPr>
          <p:nvPr/>
        </p:nvPicPr>
        <p:blipFill rotWithShape="1">
          <a:blip r:embed="rId7"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1858918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D7ED6A-D549-40C0-9D8C-C55F5275B6CF}" type="slidenum">
              <a:rPr lang="en-US" altLang="tr-TR" smtClean="0"/>
              <a:pPr>
                <a:defRPr/>
              </a:pPr>
              <a:t>48</a:t>
            </a:fld>
            <a:endParaRPr lang="en-US" altLang="tr-TR"/>
          </a:p>
        </p:txBody>
      </p:sp>
      <p:sp>
        <p:nvSpPr>
          <p:cNvPr id="5" name="Rectangle 1"/>
          <p:cNvSpPr>
            <a:spLocks noGrp="1" noChangeArrowheads="1"/>
          </p:cNvSpPr>
          <p:nvPr>
            <p:ph idx="1"/>
          </p:nvPr>
        </p:nvSpPr>
        <p:spPr bwMode="auto">
          <a:xfrm>
            <a:off x="395535" y="1006926"/>
            <a:ext cx="8342503" cy="4798338"/>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indent="0" algn="just" eaLnBrk="1" hangingPunct="1">
              <a:spcBef>
                <a:spcPts val="600"/>
              </a:spcBef>
              <a:spcAft>
                <a:spcPts val="600"/>
              </a:spcAft>
              <a:buNone/>
            </a:pPr>
            <a:r>
              <a:rPr kumimoji="0" lang="en-US" altLang="tr-TR" sz="2400" i="0" u="none" strike="noStrike" cap="none" normalizeH="0" baseline="0" dirty="0" err="1" smtClean="0">
                <a:ln>
                  <a:noFill/>
                </a:ln>
                <a:effectLst/>
                <a:ea typeface="Calibri" pitchFamily="34" charset="0"/>
              </a:rPr>
              <a:t>İstihdam</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edilecek</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doktoralı</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araştırmacıların</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aşağıdaki</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faaliyetleri</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yürüterek</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özel</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sektör</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kuruluşu</a:t>
            </a:r>
            <a:r>
              <a:rPr kumimoji="0" lang="en-US" altLang="tr-TR" sz="2400" i="0" u="none" strike="noStrike" cap="none" normalizeH="0" baseline="0" dirty="0" smtClean="0">
                <a:ln>
                  <a:noFill/>
                </a:ln>
                <a:effectLst/>
                <a:ea typeface="Calibri" pitchFamily="34" charset="0"/>
              </a:rPr>
              <a:t>/</a:t>
            </a:r>
            <a:r>
              <a:rPr kumimoji="0" lang="en-US" altLang="tr-TR" sz="2400" i="0" u="none" strike="noStrike" cap="none" normalizeH="0" baseline="0" dirty="0" err="1" smtClean="0">
                <a:ln>
                  <a:noFill/>
                </a:ln>
                <a:effectLst/>
                <a:ea typeface="Calibri" pitchFamily="34" charset="0"/>
              </a:rPr>
              <a:t>kuruluşlarının</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Ar</a:t>
            </a:r>
            <a:r>
              <a:rPr kumimoji="0" lang="en-US" altLang="tr-TR" sz="2400" i="0" u="none" strike="noStrike" cap="none" normalizeH="0" baseline="0" dirty="0" smtClean="0">
                <a:ln>
                  <a:noFill/>
                </a:ln>
                <a:effectLst/>
                <a:ea typeface="Calibri" pitchFamily="34" charset="0"/>
              </a:rPr>
              <a:t>-Ge </a:t>
            </a:r>
            <a:r>
              <a:rPr kumimoji="0" lang="en-US" altLang="tr-TR" sz="2400" i="0" u="none" strike="noStrike" cap="none" normalizeH="0" baseline="0" dirty="0" err="1" smtClean="0">
                <a:ln>
                  <a:noFill/>
                </a:ln>
                <a:effectLst/>
                <a:ea typeface="Calibri" pitchFamily="34" charset="0"/>
              </a:rPr>
              <a:t>ve</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yenilik</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kapasitesine</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sağlayacağı</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katkı</a:t>
            </a:r>
            <a:r>
              <a:rPr kumimoji="0" lang="tr-TR" altLang="tr-TR" sz="2400" i="0" u="none" strike="noStrike" cap="none" normalizeH="0" baseline="0" dirty="0" smtClean="0">
                <a:ln>
                  <a:noFill/>
                </a:ln>
                <a:effectLst/>
                <a:ea typeface="Calibri" pitchFamily="34" charset="0"/>
              </a:rPr>
              <a:t>:</a:t>
            </a:r>
          </a:p>
          <a:p>
            <a:pPr marL="0" indent="0" algn="just" eaLnBrk="1" hangingPunct="1">
              <a:spcBef>
                <a:spcPts val="600"/>
              </a:spcBef>
              <a:spcAft>
                <a:spcPts val="600"/>
              </a:spcAft>
              <a:buNone/>
            </a:pPr>
            <a:endParaRPr lang="tr-TR" altLang="tr-TR" sz="2400" dirty="0">
              <a:ea typeface="Calibri" pitchFamily="34" charset="0"/>
            </a:endParaRPr>
          </a:p>
          <a:p>
            <a:pPr marL="722313" algn="just" eaLnBrk="1" hangingPunct="1">
              <a:spcBef>
                <a:spcPts val="600"/>
              </a:spcBef>
              <a:spcAft>
                <a:spcPts val="600"/>
              </a:spcAft>
            </a:pPr>
            <a:r>
              <a:rPr kumimoji="0" lang="en-US" altLang="tr-TR" sz="2400" i="0" u="none" strike="noStrike" cap="none" normalizeH="0" baseline="0" dirty="0" err="1" smtClean="0">
                <a:ln>
                  <a:noFill/>
                </a:ln>
                <a:effectLst/>
                <a:ea typeface="Calibri" pitchFamily="34" charset="0"/>
              </a:rPr>
              <a:t>Özgün</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uygulamalı</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araştırma</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projelerinin</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başlatılması</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yürütülmesi</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ve</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sonuçlandırılması</a:t>
            </a:r>
            <a:r>
              <a:rPr kumimoji="0" lang="en-US" altLang="tr-TR" sz="2400" i="0" u="none" strike="noStrike" cap="none" normalizeH="0" baseline="0" dirty="0" smtClean="0">
                <a:ln>
                  <a:noFill/>
                </a:ln>
                <a:effectLst/>
                <a:ea typeface="Calibri" pitchFamily="34" charset="0"/>
              </a:rPr>
              <a:t> </a:t>
            </a:r>
            <a:endParaRPr lang="tr-TR" altLang="tr-TR" sz="2400" dirty="0"/>
          </a:p>
          <a:p>
            <a:pPr marL="722313" algn="just" eaLnBrk="1" hangingPunct="1">
              <a:spcBef>
                <a:spcPts val="600"/>
              </a:spcBef>
              <a:spcAft>
                <a:spcPts val="600"/>
              </a:spcAft>
            </a:pPr>
            <a:r>
              <a:rPr kumimoji="0" lang="en-US" altLang="tr-TR" sz="2400" i="0" u="none" strike="noStrike" cap="none" normalizeH="0" baseline="0" dirty="0" err="1" smtClean="0">
                <a:ln>
                  <a:noFill/>
                </a:ln>
                <a:effectLst/>
                <a:ea typeface="Calibri" pitchFamily="34" charset="0"/>
              </a:rPr>
              <a:t>Kuruluşun</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mevcut</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Ar</a:t>
            </a:r>
            <a:r>
              <a:rPr kumimoji="0" lang="en-US" altLang="tr-TR" sz="2400" i="0" u="none" strike="noStrike" cap="none" normalizeH="0" baseline="0" dirty="0" smtClean="0">
                <a:ln>
                  <a:noFill/>
                </a:ln>
                <a:effectLst/>
                <a:ea typeface="Calibri" pitchFamily="34" charset="0"/>
              </a:rPr>
              <a:t>-Ge </a:t>
            </a:r>
            <a:r>
              <a:rPr kumimoji="0" lang="en-US" altLang="tr-TR" sz="2400" i="0" u="none" strike="noStrike" cap="none" normalizeH="0" baseline="0" dirty="0" err="1" smtClean="0">
                <a:ln>
                  <a:noFill/>
                </a:ln>
                <a:effectLst/>
                <a:ea typeface="Calibri" pitchFamily="34" charset="0"/>
              </a:rPr>
              <a:t>ve</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yenilik</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projelerinin</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bilimsel</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niteliğinin</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yükseltilmesi</a:t>
            </a:r>
            <a:r>
              <a:rPr kumimoji="0" lang="en-US" altLang="tr-TR" sz="2400" i="0" u="none" strike="noStrike" cap="none" normalizeH="0" baseline="0" dirty="0" smtClean="0">
                <a:ln>
                  <a:noFill/>
                </a:ln>
                <a:effectLst/>
                <a:ea typeface="Calibri" pitchFamily="34" charset="0"/>
              </a:rPr>
              <a:t> </a:t>
            </a:r>
            <a:endParaRPr lang="tr-TR" altLang="tr-TR" sz="2400" dirty="0"/>
          </a:p>
          <a:p>
            <a:pPr marL="722313" algn="just" eaLnBrk="1" hangingPunct="1">
              <a:spcBef>
                <a:spcPts val="600"/>
              </a:spcBef>
              <a:spcAft>
                <a:spcPts val="600"/>
              </a:spcAft>
            </a:pPr>
            <a:r>
              <a:rPr kumimoji="0" lang="en-US" altLang="tr-TR" sz="2400" i="0" u="none" strike="noStrike" cap="none" normalizeH="0" baseline="0" dirty="0" err="1" smtClean="0">
                <a:ln>
                  <a:noFill/>
                </a:ln>
                <a:effectLst/>
                <a:ea typeface="Calibri" pitchFamily="34" charset="0"/>
              </a:rPr>
              <a:t>Ulusal</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ve</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uluslararası</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işbirliği</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ağlarına</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etkin</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biçimde</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katılım</a:t>
            </a:r>
            <a:r>
              <a:rPr kumimoji="0" lang="en-US" altLang="tr-TR" sz="2400" i="0" u="none" strike="noStrike" cap="none" normalizeH="0" baseline="0" dirty="0" smtClean="0">
                <a:ln>
                  <a:noFill/>
                </a:ln>
                <a:effectLst/>
                <a:ea typeface="Calibri" pitchFamily="34" charset="0"/>
              </a:rPr>
              <a:t> </a:t>
            </a:r>
            <a:r>
              <a:rPr kumimoji="0" lang="en-US" altLang="tr-TR" sz="2400" i="0" u="none" strike="noStrike" cap="none" normalizeH="0" baseline="0" dirty="0" err="1" smtClean="0">
                <a:ln>
                  <a:noFill/>
                </a:ln>
                <a:effectLst/>
                <a:ea typeface="Calibri" pitchFamily="34" charset="0"/>
              </a:rPr>
              <a:t>sağlanması</a:t>
            </a:r>
            <a:r>
              <a:rPr kumimoji="0" lang="en-US" altLang="tr-TR" sz="2400" i="0" u="none" strike="noStrike" cap="none" normalizeH="0" baseline="0" dirty="0" smtClean="0">
                <a:ln>
                  <a:noFill/>
                </a:ln>
                <a:effectLst/>
                <a:ea typeface="Calibri" pitchFamily="34" charset="0"/>
              </a:rPr>
              <a:t> </a:t>
            </a:r>
            <a:endParaRPr kumimoji="0" lang="tr-TR" altLang="tr-TR" sz="2400" i="0" u="none" strike="noStrike" cap="none" normalizeH="0" baseline="0" dirty="0" smtClean="0">
              <a:ln>
                <a:noFill/>
              </a:ln>
              <a:effectLst/>
            </a:endParaRPr>
          </a:p>
          <a:p>
            <a:endParaRPr kumimoji="0" lang="tr-TR" altLang="tr-TR" sz="18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Unvan 1"/>
          <p:cNvSpPr>
            <a:spLocks noGrp="1"/>
          </p:cNvSpPr>
          <p:nvPr>
            <p:ph type="title"/>
          </p:nvPr>
        </p:nvSpPr>
        <p:spPr>
          <a:xfrm>
            <a:off x="-41957" y="-31531"/>
            <a:ext cx="7776864" cy="706090"/>
          </a:xfrm>
        </p:spPr>
        <p:txBody>
          <a:bodyPr/>
          <a:lstStyle/>
          <a:p>
            <a:r>
              <a:rPr lang="tr-TR" dirty="0" smtClean="0">
                <a:latin typeface="+mj-lt"/>
                <a:cs typeface="Arial" panose="020B0604020202020204" pitchFamily="34" charset="0"/>
              </a:rPr>
              <a:t>Değerlendirme-3</a:t>
            </a:r>
            <a:endParaRPr lang="tr-TR" dirty="0">
              <a:latin typeface="+mj-lt"/>
              <a:cs typeface="Arial" panose="020B0604020202020204" pitchFamily="34" charset="0"/>
            </a:endParaRPr>
          </a:p>
        </p:txBody>
      </p:sp>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8448278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205139"/>
            <a:ext cx="8280920" cy="5032173"/>
          </a:xfrm>
        </p:spPr>
        <p:style>
          <a:lnRef idx="2">
            <a:schemeClr val="accent2"/>
          </a:lnRef>
          <a:fillRef idx="1">
            <a:schemeClr val="lt1"/>
          </a:fillRef>
          <a:effectRef idx="0">
            <a:schemeClr val="accent2"/>
          </a:effectRef>
          <a:fontRef idx="minor">
            <a:schemeClr val="dk1"/>
          </a:fontRef>
        </p:style>
        <p:txBody>
          <a:bodyPr/>
          <a:lstStyle/>
          <a:p>
            <a:pPr marL="342900" lvl="2" indent="-342900" algn="just"/>
            <a:r>
              <a:rPr lang="tr-TR" sz="2400" dirty="0">
                <a:solidFill>
                  <a:schemeClr val="tx1"/>
                </a:solidFill>
                <a:latin typeface="Arial" panose="020B0604020202020204" pitchFamily="34" charset="0"/>
                <a:cs typeface="Arial" panose="020B0604020202020204" pitchFamily="34" charset="0"/>
              </a:rPr>
              <a:t>Doktora programına dahil olan doktora </a:t>
            </a:r>
            <a:r>
              <a:rPr lang="tr-TR" sz="2400" dirty="0" err="1">
                <a:solidFill>
                  <a:schemeClr val="tx1"/>
                </a:solidFill>
                <a:latin typeface="Arial" panose="020B0604020202020204" pitchFamily="34" charset="0"/>
                <a:cs typeface="Arial" panose="020B0604020202020204" pitchFamily="34" charset="0"/>
              </a:rPr>
              <a:t>bursiyerlerine</a:t>
            </a:r>
            <a:r>
              <a:rPr lang="tr-TR" sz="2400" dirty="0">
                <a:solidFill>
                  <a:schemeClr val="tx1"/>
                </a:solidFill>
                <a:latin typeface="Arial" panose="020B0604020202020204" pitchFamily="34" charset="0"/>
                <a:cs typeface="Arial" panose="020B0604020202020204" pitchFamily="34" charset="0"/>
              </a:rPr>
              <a:t> </a:t>
            </a:r>
            <a:r>
              <a:rPr lang="tr-TR" sz="2400" dirty="0" smtClean="0">
                <a:solidFill>
                  <a:schemeClr val="tx1"/>
                </a:solidFill>
                <a:latin typeface="Arial" panose="020B0604020202020204" pitchFamily="34" charset="0"/>
                <a:cs typeface="Arial" panose="020B0604020202020204" pitchFamily="34" charset="0"/>
              </a:rPr>
              <a:t>üniversiteler/ araştırma altyapısı </a:t>
            </a:r>
            <a:r>
              <a:rPr lang="tr-TR" sz="2400" dirty="0">
                <a:solidFill>
                  <a:schemeClr val="tx1"/>
                </a:solidFill>
                <a:latin typeface="Arial" panose="020B0604020202020204" pitchFamily="34" charset="0"/>
                <a:cs typeface="Arial" panose="020B0604020202020204" pitchFamily="34" charset="0"/>
              </a:rPr>
              <a:t>tarafından ek imkanlar sunulması halinde bu projelere değerlendirme aşamasında öncelik </a:t>
            </a:r>
            <a:r>
              <a:rPr lang="tr-TR" sz="2400" dirty="0" smtClean="0">
                <a:solidFill>
                  <a:schemeClr val="tx1"/>
                </a:solidFill>
                <a:latin typeface="Arial" panose="020B0604020202020204" pitchFamily="34" charset="0"/>
                <a:cs typeface="Arial" panose="020B0604020202020204" pitchFamily="34" charset="0"/>
              </a:rPr>
              <a:t>tanınması </a:t>
            </a:r>
          </a:p>
          <a:p>
            <a:pPr marL="800100" lvl="3" indent="-342900" algn="just"/>
            <a:r>
              <a:rPr lang="tr-TR" sz="2200" dirty="0" smtClean="0">
                <a:solidFill>
                  <a:schemeClr val="tx1"/>
                </a:solidFill>
                <a:latin typeface="Arial" panose="020B0604020202020204" pitchFamily="34" charset="0"/>
                <a:cs typeface="Arial" panose="020B0604020202020204" pitchFamily="34" charset="0"/>
              </a:rPr>
              <a:t> Örneğin </a:t>
            </a:r>
            <a:r>
              <a:rPr lang="tr-TR" sz="2200" dirty="0">
                <a:solidFill>
                  <a:schemeClr val="tx1"/>
                </a:solidFill>
                <a:latin typeface="Arial" panose="020B0604020202020204" pitchFamily="34" charset="0"/>
                <a:cs typeface="Arial" panose="020B0604020202020204" pitchFamily="34" charset="0"/>
              </a:rPr>
              <a:t>öğrencilere eğitimleri süresince sağlanacak yurtiçi ve/veya yurtdışı katkılar (kongreye katılım desteği, vb) sağlanabilecek sosyal imkanlar (barınma, yemek, mediko/sağlık dahil), vb.)</a:t>
            </a:r>
          </a:p>
          <a:p>
            <a:endParaRPr lang="tr-TR" dirty="0">
              <a:solidFill>
                <a:srgbClr val="002060"/>
              </a:solidFill>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pPr>
              <a:defRPr/>
            </a:pPr>
            <a:fld id="{41D7ED6A-D549-40C0-9D8C-C55F5275B6CF}" type="slidenum">
              <a:rPr lang="en-US" altLang="tr-TR" smtClean="0"/>
              <a:pPr>
                <a:defRPr/>
              </a:pPr>
              <a:t>49</a:t>
            </a:fld>
            <a:endParaRPr lang="en-US" altLang="tr-TR"/>
          </a:p>
        </p:txBody>
      </p:sp>
      <p:sp>
        <p:nvSpPr>
          <p:cNvPr id="8" name="Unvan 1"/>
          <p:cNvSpPr>
            <a:spLocks noGrp="1"/>
          </p:cNvSpPr>
          <p:nvPr>
            <p:ph type="title"/>
          </p:nvPr>
        </p:nvSpPr>
        <p:spPr>
          <a:xfrm>
            <a:off x="-41957" y="-31531"/>
            <a:ext cx="7776864" cy="706090"/>
          </a:xfrm>
        </p:spPr>
        <p:txBody>
          <a:bodyPr/>
          <a:lstStyle/>
          <a:p>
            <a:r>
              <a:rPr lang="tr-TR" dirty="0" smtClean="0">
                <a:latin typeface="+mj-lt"/>
                <a:cs typeface="Arial" panose="020B0604020202020204" pitchFamily="34" charset="0"/>
              </a:rPr>
              <a:t>Değerlendirme-4</a:t>
            </a:r>
            <a:endParaRPr lang="tr-TR" dirty="0">
              <a:latin typeface="+mj-lt"/>
              <a:cs typeface="Arial" panose="020B0604020202020204" pitchFamily="34" charset="0"/>
            </a:endParaRPr>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1004595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37 Başlık"/>
          <p:cNvSpPr>
            <a:spLocks noGrp="1"/>
          </p:cNvSpPr>
          <p:nvPr>
            <p:ph type="title"/>
          </p:nvPr>
        </p:nvSpPr>
        <p:spPr/>
        <p:txBody>
          <a:bodyPr>
            <a:normAutofit/>
          </a:bodyPr>
          <a:lstStyle/>
          <a:p>
            <a:r>
              <a:rPr lang="tr-TR" altLang="tr-TR" sz="2300" dirty="0" smtClean="0">
                <a:latin typeface="Arial" pitchFamily="34" charset="0"/>
                <a:cs typeface="Arial" pitchFamily="34" charset="0"/>
              </a:rPr>
              <a:t>BİDEB Burs ve Destek Programları</a:t>
            </a:r>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l="640" t="4835" r="67860"/>
          <a:stretch/>
        </p:blipFill>
        <p:spPr>
          <a:xfrm>
            <a:off x="7380312" y="44625"/>
            <a:ext cx="684320" cy="648854"/>
          </a:xfrm>
          <a:prstGeom prst="rect">
            <a:avLst/>
          </a:prstGeom>
        </p:spPr>
      </p:pic>
      <p:sp>
        <p:nvSpPr>
          <p:cNvPr id="36" name="AutoShape 103" descr="Büyük kılavuz"/>
          <p:cNvSpPr>
            <a:spLocks noChangeArrowheads="1"/>
          </p:cNvSpPr>
          <p:nvPr/>
        </p:nvSpPr>
        <p:spPr bwMode="auto">
          <a:xfrm>
            <a:off x="6730430" y="3435756"/>
            <a:ext cx="2028825" cy="572264"/>
          </a:xfrm>
          <a:prstGeom prst="roundRect">
            <a:avLst>
              <a:gd name="adj" fmla="val 16667"/>
            </a:avLst>
          </a:prstGeom>
          <a:no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0"/>
              </a:spcAft>
            </a:pPr>
            <a:r>
              <a:rPr lang="tr-TR" sz="800" b="1" dirty="0">
                <a:effectLst/>
                <a:ea typeface="Times New Roman" panose="02020603050405020304" pitchFamily="18" charset="0"/>
                <a:cs typeface="Times New Roman" panose="02020603050405020304" pitchFamily="18" charset="0"/>
              </a:rPr>
              <a:t>2232- Uluslararası Lider Araştırmacılar </a:t>
            </a:r>
            <a:r>
              <a:rPr lang="tr-TR" sz="800" b="1" dirty="0" smtClean="0">
                <a:effectLst/>
                <a:ea typeface="Times New Roman" panose="02020603050405020304" pitchFamily="18" charset="0"/>
                <a:cs typeface="Times New Roman" panose="02020603050405020304" pitchFamily="18" charset="0"/>
              </a:rPr>
              <a:t>Programı</a:t>
            </a:r>
            <a:r>
              <a:rPr lang="tr-TR" sz="900" b="1" dirty="0">
                <a:effectLst/>
                <a:latin typeface="Corbel" panose="020B0503020204020204" pitchFamily="34" charset="0"/>
                <a:ea typeface="Times New Roman" panose="02020603050405020304" pitchFamily="18" charset="0"/>
                <a:cs typeface="Times New Roman" panose="02020603050405020304" pitchFamily="18" charset="0"/>
              </a:rPr>
              <a:t> </a:t>
            </a:r>
            <a:endParaRPr lang="tr-TR" sz="11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121" name="Grup 120"/>
          <p:cNvGrpSpPr/>
          <p:nvPr/>
        </p:nvGrpSpPr>
        <p:grpSpPr>
          <a:xfrm>
            <a:off x="1" y="908720"/>
            <a:ext cx="9252520" cy="5901807"/>
            <a:chOff x="0" y="0"/>
            <a:chExt cx="9363075" cy="6064250"/>
          </a:xfrm>
        </p:grpSpPr>
        <p:pic>
          <p:nvPicPr>
            <p:cNvPr id="122" name="Resim 12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90850"/>
              <a:ext cx="9363075" cy="2343150"/>
            </a:xfrm>
            <a:prstGeom prst="rect">
              <a:avLst/>
            </a:prstGeom>
            <a:noFill/>
            <a:ln>
              <a:noFill/>
            </a:ln>
            <a:extLst/>
          </p:spPr>
        </p:pic>
        <p:grpSp>
          <p:nvGrpSpPr>
            <p:cNvPr id="123" name="Grup 122"/>
            <p:cNvGrpSpPr/>
            <p:nvPr/>
          </p:nvGrpSpPr>
          <p:grpSpPr>
            <a:xfrm>
              <a:off x="2324100" y="4486275"/>
              <a:ext cx="6467475" cy="1577975"/>
              <a:chOff x="0" y="0"/>
              <a:chExt cx="6467475" cy="1577975"/>
            </a:xfrm>
          </p:grpSpPr>
          <p:sp>
            <p:nvSpPr>
              <p:cNvPr id="146" name="AutoShape 107" descr="Büyük kılavuz"/>
              <p:cNvSpPr>
                <a:spLocks noChangeArrowheads="1"/>
              </p:cNvSpPr>
              <p:nvPr/>
            </p:nvSpPr>
            <p:spPr bwMode="auto">
              <a:xfrm>
                <a:off x="4381500" y="885825"/>
                <a:ext cx="2075815" cy="692150"/>
              </a:xfrm>
              <a:prstGeom prst="roundRect">
                <a:avLst>
                  <a:gd name="adj" fmla="val 16667"/>
                </a:avLst>
              </a:prstGeom>
              <a:no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0"/>
                  </a:spcAft>
                </a:pPr>
                <a:r>
                  <a:rPr lang="tr-TR" sz="900" b="1" dirty="0">
                    <a:effectLst/>
                    <a:latin typeface="Arial" panose="020B0604020202020204" pitchFamily="34" charset="0"/>
                    <a:ea typeface="Times New Roman" panose="02020603050405020304" pitchFamily="18" charset="0"/>
                    <a:cs typeface="Times New Roman" panose="02020603050405020304" pitchFamily="18" charset="0"/>
                  </a:rPr>
                  <a:t>2223 Yurt İçi Bilimsel Etkinlikleri Destekleme Programı</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11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147" name="AutoShape 108"/>
              <p:cNvSpPr>
                <a:spLocks noChangeArrowheads="1"/>
              </p:cNvSpPr>
              <p:nvPr/>
            </p:nvSpPr>
            <p:spPr bwMode="auto">
              <a:xfrm>
                <a:off x="0" y="0"/>
                <a:ext cx="6467475" cy="457200"/>
              </a:xfrm>
              <a:prstGeom prst="roundRect">
                <a:avLst>
                  <a:gd name="adj" fmla="val 16667"/>
                </a:avLst>
              </a:prstGeom>
              <a:no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0"/>
                  </a:spcAft>
                </a:pPr>
                <a:r>
                  <a:rPr lang="tr-TR" sz="900" b="1" dirty="0">
                    <a:effectLst/>
                    <a:latin typeface="Arial" panose="020B0604020202020204" pitchFamily="34" charset="0"/>
                    <a:ea typeface="Times New Roman" panose="02020603050405020304" pitchFamily="18" charset="0"/>
                    <a:cs typeface="Times New Roman" panose="02020603050405020304" pitchFamily="18" charset="0"/>
                  </a:rPr>
                  <a:t>2237- Bilimsel Eğitim Etkinliklerini Destekleme Programı</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11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148" name="AutoShape 109" descr="Büyük kılavuz"/>
              <p:cNvSpPr>
                <a:spLocks noChangeArrowheads="1"/>
              </p:cNvSpPr>
              <p:nvPr/>
            </p:nvSpPr>
            <p:spPr bwMode="auto">
              <a:xfrm>
                <a:off x="2238375" y="476250"/>
                <a:ext cx="4218940" cy="390525"/>
              </a:xfrm>
              <a:prstGeom prst="roundRect">
                <a:avLst>
                  <a:gd name="adj" fmla="val 16667"/>
                </a:avLst>
              </a:prstGeom>
              <a:no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0"/>
                  </a:spcAft>
                </a:pPr>
                <a:r>
                  <a:rPr lang="tr-TR" sz="900" b="1" dirty="0">
                    <a:effectLst/>
                    <a:latin typeface="Arial" panose="020B0604020202020204" pitchFamily="34" charset="0"/>
                    <a:ea typeface="Times New Roman" panose="02020603050405020304" pitchFamily="18" charset="0"/>
                    <a:cs typeface="Times New Roman" panose="02020603050405020304" pitchFamily="18" charset="0"/>
                  </a:rPr>
                  <a:t>2224-  Bilimsel Etkinliklere Katılımı Destekleme Programı</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11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grpSp>
        <p:grpSp>
          <p:nvGrpSpPr>
            <p:cNvPr id="124" name="Grup 123"/>
            <p:cNvGrpSpPr/>
            <p:nvPr/>
          </p:nvGrpSpPr>
          <p:grpSpPr>
            <a:xfrm>
              <a:off x="152400" y="0"/>
              <a:ext cx="8715375" cy="3818255"/>
              <a:chOff x="0" y="0"/>
              <a:chExt cx="8715375" cy="3818255"/>
            </a:xfrm>
          </p:grpSpPr>
          <p:grpSp>
            <p:nvGrpSpPr>
              <p:cNvPr id="125" name="Grup 124"/>
              <p:cNvGrpSpPr/>
              <p:nvPr/>
            </p:nvGrpSpPr>
            <p:grpSpPr>
              <a:xfrm>
                <a:off x="2200275" y="1114425"/>
                <a:ext cx="2106295" cy="2702560"/>
                <a:chOff x="0" y="0"/>
                <a:chExt cx="2106295" cy="2702560"/>
              </a:xfrm>
            </p:grpSpPr>
            <p:sp>
              <p:nvSpPr>
                <p:cNvPr id="142" name="AutoShape 86"/>
                <p:cNvSpPr>
                  <a:spLocks noChangeArrowheads="1"/>
                </p:cNvSpPr>
                <p:nvPr/>
              </p:nvSpPr>
              <p:spPr bwMode="auto">
                <a:xfrm>
                  <a:off x="9525" y="571500"/>
                  <a:ext cx="2096770" cy="647700"/>
                </a:xfrm>
                <a:prstGeom prst="roundRect">
                  <a:avLst>
                    <a:gd name="adj" fmla="val 16667"/>
                  </a:avLst>
                </a:prstGeom>
                <a:solidFill>
                  <a:schemeClr val="bg1"/>
                </a:solid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1000"/>
                    </a:spcAft>
                  </a:pPr>
                  <a:r>
                    <a:rPr lang="tr-TR" sz="900" b="1" dirty="0">
                      <a:effectLst/>
                      <a:latin typeface="Arial" panose="020B0604020202020204" pitchFamily="34" charset="0"/>
                      <a:ea typeface="Times New Roman" panose="02020603050405020304" pitchFamily="18" charset="0"/>
                      <a:cs typeface="Times New Roman" panose="02020603050405020304" pitchFamily="18" charset="0"/>
                    </a:rPr>
                    <a:t>2209-A Üniversite Öğrencileri Araştırma Projeleri Destekleme Programı</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3" name="AutoShape 87" descr="Büyük kılavuz"/>
                <p:cNvSpPr>
                  <a:spLocks noChangeArrowheads="1"/>
                </p:cNvSpPr>
                <p:nvPr/>
              </p:nvSpPr>
              <p:spPr bwMode="auto">
                <a:xfrm>
                  <a:off x="0" y="0"/>
                  <a:ext cx="2096770" cy="561975"/>
                </a:xfrm>
                <a:prstGeom prst="roundRect">
                  <a:avLst>
                    <a:gd name="adj" fmla="val 16667"/>
                  </a:avLst>
                </a:prstGeom>
                <a:no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1000"/>
                    </a:spcAft>
                  </a:pPr>
                  <a:r>
                    <a:rPr lang="tr-TR" sz="900" b="1" dirty="0">
                      <a:ea typeface="Times New Roman" panose="02020603050405020304" pitchFamily="18" charset="0"/>
                      <a:cs typeface="Times New Roman" panose="02020603050405020304" pitchFamily="18" charset="0"/>
                    </a:rPr>
                    <a:t>2205- Yurt İçi Lisans Burs Programı</a:t>
                  </a:r>
                </a:p>
                <a:p>
                  <a:pPr algn="ctr">
                    <a:lnSpc>
                      <a:spcPct val="115000"/>
                    </a:lnSpc>
                    <a:spcAft>
                      <a:spcPts val="1000"/>
                    </a:spcAft>
                  </a:pPr>
                  <a:r>
                    <a:rPr lang="tr-TR" sz="900" b="1" dirty="0">
                      <a:ea typeface="Times New Roman" panose="02020603050405020304" pitchFamily="18" charset="0"/>
                      <a:cs typeface="Times New Roman" panose="02020603050405020304" pitchFamily="18" charset="0"/>
                    </a:rPr>
                    <a:t> </a:t>
                  </a:r>
                </a:p>
              </p:txBody>
            </p:sp>
            <p:sp>
              <p:nvSpPr>
                <p:cNvPr id="144" name="AutoShape 88"/>
                <p:cNvSpPr>
                  <a:spLocks noChangeArrowheads="1"/>
                </p:cNvSpPr>
                <p:nvPr/>
              </p:nvSpPr>
              <p:spPr bwMode="auto">
                <a:xfrm>
                  <a:off x="0" y="1914525"/>
                  <a:ext cx="2094865" cy="788035"/>
                </a:xfrm>
                <a:prstGeom prst="roundRect">
                  <a:avLst>
                    <a:gd name="adj" fmla="val 16667"/>
                  </a:avLst>
                </a:prstGeom>
                <a:solidFill>
                  <a:schemeClr val="bg1"/>
                </a:solid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0"/>
                    </a:spcAft>
                  </a:pPr>
                  <a:r>
                    <a:rPr lang="tr-TR" sz="900" b="1" dirty="0">
                      <a:effectLst/>
                      <a:latin typeface="Arial" panose="020B0604020202020204" pitchFamily="34" charset="0"/>
                      <a:ea typeface="Times New Roman" panose="02020603050405020304" pitchFamily="18" charset="0"/>
                      <a:cs typeface="Times New Roman" panose="02020603050405020304" pitchFamily="18" charset="0"/>
                    </a:rPr>
                    <a:t>2242-Üniversite Öğrencileri Araştırma Proje Yarışmaları</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900" dirty="0">
                      <a:effectLst/>
                      <a:latin typeface="Corbel" panose="020B0503020204020204" pitchFamily="34"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11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145" name="AutoShape 91"/>
                <p:cNvSpPr>
                  <a:spLocks noChangeArrowheads="1"/>
                </p:cNvSpPr>
                <p:nvPr/>
              </p:nvSpPr>
              <p:spPr bwMode="auto">
                <a:xfrm>
                  <a:off x="0" y="1219200"/>
                  <a:ext cx="2096770" cy="695325"/>
                </a:xfrm>
                <a:prstGeom prst="roundRect">
                  <a:avLst>
                    <a:gd name="adj" fmla="val 16667"/>
                  </a:avLst>
                </a:prstGeom>
                <a:solidFill>
                  <a:schemeClr val="bg1"/>
                </a:solid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1000"/>
                    </a:spcAft>
                  </a:pPr>
                  <a:r>
                    <a:rPr lang="tr-TR" sz="900" b="1" dirty="0">
                      <a:effectLst/>
                      <a:latin typeface="Arial" panose="020B0604020202020204" pitchFamily="34" charset="0"/>
                      <a:ea typeface="Times New Roman" panose="02020603050405020304" pitchFamily="18" charset="0"/>
                      <a:cs typeface="Times New Roman" panose="02020603050405020304" pitchFamily="18" charset="0"/>
                    </a:rPr>
                    <a:t>2209/B-Sanayiye Yönelik Lisans Araştırma Projeleri Destekleme Programı</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126" name="Grup 125"/>
              <p:cNvGrpSpPr/>
              <p:nvPr/>
            </p:nvGrpSpPr>
            <p:grpSpPr>
              <a:xfrm>
                <a:off x="0" y="1497012"/>
                <a:ext cx="2041525" cy="2299653"/>
                <a:chOff x="0" y="-36513"/>
                <a:chExt cx="2041525" cy="2299653"/>
              </a:xfrm>
            </p:grpSpPr>
            <p:sp>
              <p:nvSpPr>
                <p:cNvPr id="139" name="AutoShape 81"/>
                <p:cNvSpPr>
                  <a:spLocks noChangeArrowheads="1"/>
                </p:cNvSpPr>
                <p:nvPr/>
              </p:nvSpPr>
              <p:spPr bwMode="auto">
                <a:xfrm>
                  <a:off x="0" y="1409700"/>
                  <a:ext cx="2041525" cy="853440"/>
                </a:xfrm>
                <a:prstGeom prst="roundRect">
                  <a:avLst>
                    <a:gd name="adj" fmla="val 16667"/>
                  </a:avLst>
                </a:prstGeom>
                <a:solidFill>
                  <a:schemeClr val="bg1"/>
                </a:solid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0"/>
                    </a:spcAft>
                  </a:pPr>
                  <a:r>
                    <a:rPr lang="tr-TR" sz="900" b="1" dirty="0">
                      <a:effectLst/>
                      <a:latin typeface="Arial" panose="020B0604020202020204" pitchFamily="34" charset="0"/>
                      <a:ea typeface="Times New Roman" panose="02020603050405020304" pitchFamily="18" charset="0"/>
                      <a:cs typeface="Times New Roman" panose="02020603050405020304" pitchFamily="18" charset="0"/>
                    </a:rPr>
                    <a:t>2204-B Ortaokul Öğrencileri Araştırma Projeleri Yarışması</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tr-TR" sz="900" b="1" dirty="0">
                      <a:effectLst/>
                      <a:latin typeface="Corbel" panose="020B0503020204020204" pitchFamily="34"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0" name="AutoShape 84"/>
                <p:cNvSpPr>
                  <a:spLocks noChangeArrowheads="1"/>
                </p:cNvSpPr>
                <p:nvPr/>
              </p:nvSpPr>
              <p:spPr bwMode="auto">
                <a:xfrm>
                  <a:off x="0" y="-36513"/>
                  <a:ext cx="2041525" cy="666750"/>
                </a:xfrm>
                <a:prstGeom prst="roundRect">
                  <a:avLst>
                    <a:gd name="adj" fmla="val 16667"/>
                  </a:avLst>
                </a:prstGeom>
                <a:solidFill>
                  <a:schemeClr val="bg1"/>
                </a:solid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0"/>
                    </a:spcAft>
                  </a:pPr>
                  <a:r>
                    <a:rPr lang="tr-TR"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tr-TR" sz="900" b="1" dirty="0">
                      <a:effectLst/>
                      <a:latin typeface="Arial" panose="020B0604020202020204" pitchFamily="34" charset="0"/>
                      <a:ea typeface="Times New Roman" panose="02020603050405020304" pitchFamily="18" charset="0"/>
                      <a:cs typeface="Times New Roman" panose="02020603050405020304" pitchFamily="18" charset="0"/>
                    </a:rPr>
                    <a:t>2202- Bilim Olimpiyatları Programı</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1" name="AutoShape 124"/>
                <p:cNvSpPr>
                  <a:spLocks noChangeArrowheads="1"/>
                </p:cNvSpPr>
                <p:nvPr/>
              </p:nvSpPr>
              <p:spPr bwMode="auto">
                <a:xfrm>
                  <a:off x="0" y="657225"/>
                  <a:ext cx="2041525" cy="746125"/>
                </a:xfrm>
                <a:prstGeom prst="roundRect">
                  <a:avLst>
                    <a:gd name="adj" fmla="val 16667"/>
                  </a:avLst>
                </a:prstGeom>
                <a:solidFill>
                  <a:schemeClr val="bg1"/>
                </a:solid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0"/>
                    </a:spcAft>
                  </a:pPr>
                  <a:r>
                    <a:rPr lang="tr-TR" sz="900" b="1" dirty="0">
                      <a:effectLst/>
                      <a:latin typeface="Arial" panose="020B0604020202020204" pitchFamily="34" charset="0"/>
                      <a:ea typeface="Times New Roman" panose="02020603050405020304" pitchFamily="18" charset="0"/>
                      <a:cs typeface="Times New Roman" panose="02020603050405020304" pitchFamily="18" charset="0"/>
                    </a:rPr>
                    <a:t>2204-A Lise Öğrencileri Araştırma Projeleri Yarışması</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127" name="Grup 126"/>
              <p:cNvGrpSpPr/>
              <p:nvPr/>
            </p:nvGrpSpPr>
            <p:grpSpPr>
              <a:xfrm>
                <a:off x="6677025" y="0"/>
                <a:ext cx="2038350" cy="3792220"/>
                <a:chOff x="0" y="0"/>
                <a:chExt cx="2038350" cy="3792220"/>
              </a:xfrm>
            </p:grpSpPr>
            <p:sp>
              <p:nvSpPr>
                <p:cNvPr id="134" name="AutoShape 100"/>
                <p:cNvSpPr>
                  <a:spLocks noChangeArrowheads="1"/>
                </p:cNvSpPr>
                <p:nvPr/>
              </p:nvSpPr>
              <p:spPr bwMode="auto">
                <a:xfrm>
                  <a:off x="0" y="676275"/>
                  <a:ext cx="2028190" cy="638175"/>
                </a:xfrm>
                <a:prstGeom prst="roundRect">
                  <a:avLst>
                    <a:gd name="adj" fmla="val 16667"/>
                  </a:avLst>
                </a:prstGeom>
                <a:no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0"/>
                    </a:spcAft>
                  </a:pPr>
                  <a:r>
                    <a:rPr lang="tr-TR" sz="900" b="1" dirty="0">
                      <a:effectLst/>
                      <a:latin typeface="Arial" panose="020B0604020202020204" pitchFamily="34" charset="0"/>
                      <a:ea typeface="Times New Roman" panose="02020603050405020304" pitchFamily="18" charset="0"/>
                      <a:cs typeface="Times New Roman" panose="02020603050405020304" pitchFamily="18" charset="0"/>
                    </a:rPr>
                    <a:t>2218- Yurt İçi Doktora Sonrası Araştırma Burs Programları</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11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135" name="AutoShape 102" descr="Geniş yukarı köşegen"/>
                <p:cNvSpPr>
                  <a:spLocks noChangeArrowheads="1"/>
                </p:cNvSpPr>
                <p:nvPr/>
              </p:nvSpPr>
              <p:spPr bwMode="auto">
                <a:xfrm>
                  <a:off x="9525" y="0"/>
                  <a:ext cx="2018665" cy="676275"/>
                </a:xfrm>
                <a:prstGeom prst="roundRect">
                  <a:avLst>
                    <a:gd name="adj" fmla="val 16667"/>
                  </a:avLst>
                </a:prstGeom>
                <a:no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0"/>
                    </a:spcAft>
                  </a:pPr>
                  <a:r>
                    <a:rPr lang="tr-TR" sz="900" b="1" dirty="0">
                      <a:effectLst/>
                      <a:latin typeface="Arial" panose="020B0604020202020204" pitchFamily="34" charset="0"/>
                      <a:ea typeface="Times New Roman" panose="02020603050405020304" pitchFamily="18" charset="0"/>
                      <a:cs typeface="Times New Roman" panose="02020603050405020304" pitchFamily="18" charset="0"/>
                    </a:rPr>
                    <a:t>2216- Uluslararası Araştırmacılar İçin Araştırma Burs Programı</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900" b="1" dirty="0">
                      <a:effectLst/>
                      <a:latin typeface="Corbel" panose="020B0503020204020204" pitchFamily="34"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11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136" name="AutoShape 103" descr="Büyük kılavuz"/>
                <p:cNvSpPr>
                  <a:spLocks noChangeArrowheads="1"/>
                </p:cNvSpPr>
                <p:nvPr/>
              </p:nvSpPr>
              <p:spPr bwMode="auto">
                <a:xfrm>
                  <a:off x="9525" y="1905000"/>
                  <a:ext cx="2028825" cy="704850"/>
                </a:xfrm>
                <a:prstGeom prst="roundRect">
                  <a:avLst>
                    <a:gd name="adj" fmla="val 16667"/>
                  </a:avLst>
                </a:prstGeom>
                <a:no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0"/>
                    </a:spcAft>
                  </a:pPr>
                  <a:r>
                    <a:rPr lang="tr-TR" sz="900" b="1" dirty="0">
                      <a:effectLst/>
                      <a:latin typeface="Arial" panose="020B0604020202020204" pitchFamily="34" charset="0"/>
                      <a:ea typeface="Times New Roman" panose="02020603050405020304" pitchFamily="18" charset="0"/>
                      <a:cs typeface="Times New Roman" panose="02020603050405020304" pitchFamily="18" charset="0"/>
                    </a:rPr>
                    <a:t>2221- Konuk veya Akademik İzinli (</a:t>
                  </a:r>
                  <a:r>
                    <a:rPr lang="tr-TR" sz="900" b="1" dirty="0" err="1">
                      <a:effectLst/>
                      <a:latin typeface="Arial" panose="020B0604020202020204" pitchFamily="34" charset="0"/>
                      <a:ea typeface="Times New Roman" panose="02020603050405020304" pitchFamily="18" charset="0"/>
                      <a:cs typeface="Times New Roman" panose="02020603050405020304" pitchFamily="18" charset="0"/>
                    </a:rPr>
                    <a:t>Sabbatical</a:t>
                  </a:r>
                  <a:r>
                    <a:rPr lang="tr-TR" sz="900" b="1" dirty="0">
                      <a:effectLst/>
                      <a:latin typeface="Arial" panose="020B0604020202020204" pitchFamily="34" charset="0"/>
                      <a:ea typeface="Times New Roman" panose="02020603050405020304" pitchFamily="18" charset="0"/>
                      <a:cs typeface="Times New Roman" panose="02020603050405020304" pitchFamily="18" charset="0"/>
                    </a:rPr>
                    <a:t>) Bilim İnsanı Destekleme Programı</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900" dirty="0">
                      <a:effectLst/>
                      <a:latin typeface="Corbel" panose="020B0503020204020204" pitchFamily="34"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7" name="AutoShape 104" descr="Büyük kılavuz"/>
                <p:cNvSpPr>
                  <a:spLocks noChangeArrowheads="1"/>
                </p:cNvSpPr>
                <p:nvPr/>
              </p:nvSpPr>
              <p:spPr bwMode="auto">
                <a:xfrm>
                  <a:off x="9525" y="3181350"/>
                  <a:ext cx="2028825" cy="610870"/>
                </a:xfrm>
                <a:prstGeom prst="roundRect">
                  <a:avLst>
                    <a:gd name="adj" fmla="val 16667"/>
                  </a:avLst>
                </a:prstGeom>
                <a:no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0"/>
                    </a:spcAft>
                  </a:pPr>
                  <a:r>
                    <a:rPr lang="tr-TR" sz="900" b="1" dirty="0">
                      <a:effectLst/>
                      <a:latin typeface="Arial" panose="020B0604020202020204" pitchFamily="34" charset="0"/>
                      <a:ea typeface="Times New Roman" panose="02020603050405020304" pitchFamily="18" charset="0"/>
                      <a:cs typeface="Times New Roman" panose="02020603050405020304" pitchFamily="18" charset="0"/>
                    </a:rPr>
                    <a:t>2236- Uluslararası Deneyimli Araştırmacı Dolaşımı Destek Programı</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900" b="1" dirty="0" smtClean="0">
                      <a:effectLst/>
                      <a:latin typeface="Corbel" panose="020B0503020204020204" pitchFamily="34"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900" dirty="0">
                      <a:effectLst/>
                      <a:latin typeface="Corbel" panose="020B0503020204020204" pitchFamily="34"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8" name="AutoShape 105"/>
                <p:cNvSpPr>
                  <a:spLocks noChangeArrowheads="1"/>
                </p:cNvSpPr>
                <p:nvPr/>
              </p:nvSpPr>
              <p:spPr bwMode="auto">
                <a:xfrm>
                  <a:off x="0" y="1323975"/>
                  <a:ext cx="2037715" cy="586740"/>
                </a:xfrm>
                <a:prstGeom prst="roundRect">
                  <a:avLst>
                    <a:gd name="adj" fmla="val 16667"/>
                  </a:avLst>
                </a:prstGeom>
                <a:no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0"/>
                    </a:spcAft>
                  </a:pPr>
                  <a:r>
                    <a:rPr lang="tr-TR" sz="900" b="1" dirty="0">
                      <a:effectLst/>
                      <a:latin typeface="Arial" panose="020B0604020202020204" pitchFamily="34" charset="0"/>
                      <a:ea typeface="Times New Roman" panose="02020603050405020304" pitchFamily="18" charset="0"/>
                      <a:cs typeface="Times New Roman" panose="02020603050405020304" pitchFamily="18" charset="0"/>
                    </a:rPr>
                    <a:t>2219- Yurt Dışı Doktora Sonrası Araştırma Burs Programı</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128" name="Grup 127"/>
              <p:cNvGrpSpPr/>
              <p:nvPr/>
            </p:nvGrpSpPr>
            <p:grpSpPr>
              <a:xfrm>
                <a:off x="4410075" y="495300"/>
                <a:ext cx="2085975" cy="3322955"/>
                <a:chOff x="0" y="0"/>
                <a:chExt cx="2085975" cy="3322955"/>
              </a:xfrm>
            </p:grpSpPr>
            <p:sp>
              <p:nvSpPr>
                <p:cNvPr id="129" name="AutoShape 93"/>
                <p:cNvSpPr>
                  <a:spLocks noChangeArrowheads="1"/>
                </p:cNvSpPr>
                <p:nvPr/>
              </p:nvSpPr>
              <p:spPr bwMode="auto">
                <a:xfrm>
                  <a:off x="9525" y="1409700"/>
                  <a:ext cx="2076450" cy="597535"/>
                </a:xfrm>
                <a:prstGeom prst="roundRect">
                  <a:avLst>
                    <a:gd name="adj" fmla="val 16667"/>
                  </a:avLst>
                </a:prstGeom>
                <a:solidFill>
                  <a:schemeClr val="bg1"/>
                </a:solid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0"/>
                    </a:spcAft>
                  </a:pPr>
                  <a:r>
                    <a:rPr lang="tr-TR" sz="900" b="1" dirty="0">
                      <a:effectLst/>
                      <a:latin typeface="Arial" panose="020B0604020202020204" pitchFamily="34" charset="0"/>
                      <a:ea typeface="Times New Roman" panose="02020603050405020304" pitchFamily="18" charset="0"/>
                      <a:cs typeface="Times New Roman" panose="02020603050405020304" pitchFamily="18" charset="0"/>
                    </a:rPr>
                    <a:t>2213/B Yurt Dışı Müşterek Doktora Burs Programları</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0" name="AutoShape 96"/>
                <p:cNvSpPr>
                  <a:spLocks noChangeArrowheads="1"/>
                </p:cNvSpPr>
                <p:nvPr/>
              </p:nvSpPr>
              <p:spPr bwMode="auto">
                <a:xfrm>
                  <a:off x="9525" y="714375"/>
                  <a:ext cx="2075815" cy="683895"/>
                </a:xfrm>
                <a:prstGeom prst="roundRect">
                  <a:avLst>
                    <a:gd name="adj" fmla="val 16667"/>
                  </a:avLst>
                </a:prstGeom>
                <a:solidFill>
                  <a:schemeClr val="bg1"/>
                </a:solid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0"/>
                    </a:spcAft>
                  </a:pPr>
                  <a:r>
                    <a:rPr lang="tr-TR" sz="900" b="1" dirty="0">
                      <a:effectLst/>
                      <a:latin typeface="Arial" panose="020B0604020202020204" pitchFamily="34" charset="0"/>
                      <a:ea typeface="Times New Roman" panose="02020603050405020304" pitchFamily="18" charset="0"/>
                      <a:cs typeface="Times New Roman" panose="02020603050405020304" pitchFamily="18" charset="0"/>
                    </a:rPr>
                    <a:t>2213/A Yurt Dışı Lisansüstü Burs Programı</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11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131" name="AutoShape 97"/>
                <p:cNvSpPr>
                  <a:spLocks noChangeArrowheads="1"/>
                </p:cNvSpPr>
                <p:nvPr/>
              </p:nvSpPr>
              <p:spPr bwMode="auto">
                <a:xfrm>
                  <a:off x="9525" y="2028825"/>
                  <a:ext cx="2076450" cy="697230"/>
                </a:xfrm>
                <a:prstGeom prst="roundRect">
                  <a:avLst>
                    <a:gd name="adj" fmla="val 16667"/>
                  </a:avLst>
                </a:prstGeom>
                <a:solidFill>
                  <a:schemeClr val="bg1"/>
                </a:solid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0"/>
                    </a:spcAft>
                  </a:pPr>
                  <a:r>
                    <a:rPr lang="tr-TR" sz="900" b="1" dirty="0">
                      <a:effectLst/>
                      <a:latin typeface="Arial" panose="020B0604020202020204" pitchFamily="34" charset="0"/>
                      <a:ea typeface="Times New Roman" panose="02020603050405020304" pitchFamily="18" charset="0"/>
                      <a:cs typeface="Times New Roman" panose="02020603050405020304" pitchFamily="18" charset="0"/>
                    </a:rPr>
                    <a:t>2214/A- Yurt Dışı Doktora Sırası Araştırma Burs Programı</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900" b="1" dirty="0">
                      <a:effectLst/>
                      <a:latin typeface="Corbel" panose="020B0503020204020204" pitchFamily="34"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11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132" name="AutoShape 98"/>
                <p:cNvSpPr>
                  <a:spLocks noChangeArrowheads="1"/>
                </p:cNvSpPr>
                <p:nvPr/>
              </p:nvSpPr>
              <p:spPr bwMode="auto">
                <a:xfrm>
                  <a:off x="9525" y="0"/>
                  <a:ext cx="2075815" cy="694055"/>
                </a:xfrm>
                <a:prstGeom prst="roundRect">
                  <a:avLst>
                    <a:gd name="adj" fmla="val 16667"/>
                  </a:avLst>
                </a:prstGeom>
                <a:solidFill>
                  <a:schemeClr val="bg1"/>
                </a:solid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0"/>
                    </a:spcAft>
                  </a:pPr>
                  <a:r>
                    <a:rPr lang="tr-TR" sz="900" b="1" dirty="0">
                      <a:effectLst/>
                      <a:latin typeface="Arial" panose="020B0604020202020204" pitchFamily="34" charset="0"/>
                      <a:ea typeface="Times New Roman" panose="02020603050405020304" pitchFamily="18" charset="0"/>
                      <a:cs typeface="Times New Roman" panose="02020603050405020304" pitchFamily="18" charset="0"/>
                    </a:rPr>
                    <a:t>2211- Yurt İçi Lisansüstü Burs Programı</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tr-TR" sz="11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133" name="AutoShape 98"/>
                <p:cNvSpPr>
                  <a:spLocks noChangeArrowheads="1"/>
                </p:cNvSpPr>
                <p:nvPr/>
              </p:nvSpPr>
              <p:spPr bwMode="auto">
                <a:xfrm>
                  <a:off x="0" y="2743200"/>
                  <a:ext cx="2066290" cy="579755"/>
                </a:xfrm>
                <a:prstGeom prst="roundRect">
                  <a:avLst>
                    <a:gd name="adj" fmla="val 16667"/>
                  </a:avLst>
                </a:prstGeom>
                <a:solidFill>
                  <a:schemeClr val="bg1"/>
                </a:solidFill>
                <a:ln w="28575">
                  <a:solidFill>
                    <a:srgbClr val="99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algn="ctr">
                    <a:lnSpc>
                      <a:spcPct val="115000"/>
                    </a:lnSpc>
                    <a:spcAft>
                      <a:spcPts val="0"/>
                    </a:spcAft>
                  </a:pPr>
                  <a:r>
                    <a:rPr lang="tr-TR"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tr-TR" sz="900" b="1" dirty="0">
                      <a:effectLst/>
                      <a:latin typeface="Arial" panose="020B0604020202020204" pitchFamily="34" charset="0"/>
                      <a:ea typeface="Times New Roman" panose="02020603050405020304" pitchFamily="18" charset="0"/>
                      <a:cs typeface="Times New Roman" panose="02020603050405020304" pitchFamily="18" charset="0"/>
                    </a:rPr>
                    <a:t>2244- Sanayi Doktora Programı</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grpSp>
    </p:spTree>
    <p:extLst>
      <p:ext uri="{BB962C8B-B14F-4D97-AF65-F5344CB8AC3E}">
        <p14:creationId xmlns:p14="http://schemas.microsoft.com/office/powerpoint/2010/main" val="24551653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9923" y="0"/>
            <a:ext cx="7776864" cy="706090"/>
          </a:xfrm>
        </p:spPr>
        <p:txBody>
          <a:bodyPr/>
          <a:lstStyle/>
          <a:p>
            <a:r>
              <a:rPr lang="tr-TR" dirty="0" smtClean="0">
                <a:latin typeface="+mn-lt"/>
                <a:cs typeface="Arial" pitchFamily="34" charset="0"/>
              </a:rPr>
              <a:t>Sözleşme Aşaması-Beklenen Çıktı</a:t>
            </a:r>
            <a:endParaRPr lang="tr-TR" dirty="0">
              <a:latin typeface="+mn-lt"/>
            </a:endParaRPr>
          </a:p>
        </p:txBody>
      </p:sp>
      <p:sp>
        <p:nvSpPr>
          <p:cNvPr id="6" name="Metin kutusu 5"/>
          <p:cNvSpPr txBox="1"/>
          <p:nvPr/>
        </p:nvSpPr>
        <p:spPr>
          <a:xfrm>
            <a:off x="395536" y="980728"/>
            <a:ext cx="8352928" cy="44627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tr-TR" sz="2400" dirty="0">
                <a:solidFill>
                  <a:schemeClr val="tx1"/>
                </a:solidFill>
                <a:cs typeface="Arial" panose="020B0604020202020204" pitchFamily="34" charset="0"/>
              </a:rPr>
              <a:t>Sözleşme Aşaması</a:t>
            </a:r>
          </a:p>
          <a:p>
            <a:pPr algn="just"/>
            <a:endParaRPr lang="tr-TR" sz="2400" dirty="0">
              <a:solidFill>
                <a:schemeClr val="tx1"/>
              </a:solidFill>
              <a:cs typeface="Arial" panose="020B0604020202020204" pitchFamily="34" charset="0"/>
            </a:endParaRPr>
          </a:p>
          <a:p>
            <a:pPr algn="just"/>
            <a:r>
              <a:rPr lang="tr-TR" sz="2400" dirty="0">
                <a:solidFill>
                  <a:schemeClr val="tx1"/>
                </a:solidFill>
                <a:cs typeface="Arial" panose="020B0604020202020204" pitchFamily="34" charset="0"/>
              </a:rPr>
              <a:t>Desteklenmesi kabul edilen projeler için TÜBİTAK ile Üniversite ve Sanayi Kuruluşu/Kuruluşları arasında sözleşme imzalanır.</a:t>
            </a:r>
          </a:p>
          <a:p>
            <a:pPr algn="just"/>
            <a:endParaRPr lang="tr-TR" sz="2400" dirty="0">
              <a:solidFill>
                <a:schemeClr val="tx1"/>
              </a:solidFill>
              <a:cs typeface="Arial" panose="020B0604020202020204" pitchFamily="34" charset="0"/>
            </a:endParaRPr>
          </a:p>
          <a:p>
            <a:pPr algn="just"/>
            <a:r>
              <a:rPr lang="tr-TR" sz="2400" dirty="0">
                <a:solidFill>
                  <a:schemeClr val="tx1"/>
                </a:solidFill>
                <a:cs typeface="Arial" panose="020B0604020202020204" pitchFamily="34" charset="0"/>
              </a:rPr>
              <a:t>Beklenen Çıktı</a:t>
            </a:r>
          </a:p>
          <a:p>
            <a:pPr algn="just"/>
            <a:endParaRPr lang="tr-TR" sz="2400" dirty="0">
              <a:solidFill>
                <a:schemeClr val="tx1"/>
              </a:solidFill>
              <a:cs typeface="Arial" panose="020B0604020202020204" pitchFamily="34" charset="0"/>
            </a:endParaRPr>
          </a:p>
          <a:p>
            <a:pPr marL="342900" indent="-342900" algn="just">
              <a:buFont typeface="Arial" panose="020B0604020202020204" pitchFamily="34" charset="0"/>
              <a:buChar char="•"/>
            </a:pPr>
            <a:r>
              <a:rPr lang="tr-TR" sz="2400" dirty="0">
                <a:solidFill>
                  <a:schemeClr val="tx1"/>
                </a:solidFill>
                <a:cs typeface="Arial" panose="020B0604020202020204" pitchFamily="34" charset="0"/>
              </a:rPr>
              <a:t>Sanayinin ihtiyaçlarına yönelik doktoralı araştırmacı sayısında artış</a:t>
            </a:r>
          </a:p>
          <a:p>
            <a:pPr marL="342900" indent="-342900" algn="just">
              <a:buFont typeface="Arial" panose="020B0604020202020204" pitchFamily="34" charset="0"/>
              <a:buChar char="•"/>
            </a:pPr>
            <a:r>
              <a:rPr lang="tr-TR" sz="2400" dirty="0">
                <a:solidFill>
                  <a:schemeClr val="tx1"/>
                </a:solidFill>
                <a:cs typeface="Arial" panose="020B0604020202020204" pitchFamily="34" charset="0"/>
              </a:rPr>
              <a:t>Sanayide istihdam edilen doktoralı araştırmacı sayısında artış</a:t>
            </a:r>
          </a:p>
          <a:p>
            <a:endParaRPr lang="tr-TR" sz="4400" dirty="0">
              <a:solidFill>
                <a:srgbClr val="002060"/>
              </a:solidFill>
              <a:latin typeface="Arial" panose="020B0604020202020204" pitchFamily="34" charset="0"/>
              <a:cs typeface="Arial" panose="020B0604020202020204" pitchFamily="34" charset="0"/>
            </a:endParaRPr>
          </a:p>
        </p:txBody>
      </p:sp>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34030796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7776864" cy="706090"/>
          </a:xfrm>
        </p:spPr>
        <p:txBody>
          <a:bodyPr>
            <a:normAutofit/>
          </a:bodyPr>
          <a:lstStyle/>
          <a:p>
            <a:r>
              <a:rPr lang="tr-TR" sz="2800" dirty="0" smtClean="0"/>
              <a:t>2232 Uluslararası Lider Araştırmacılar Programı</a:t>
            </a:r>
            <a:endParaRPr lang="tr-TR" sz="2800" dirty="0"/>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pic>
        <p:nvPicPr>
          <p:cNvPr id="7" name="İçerik Yer Tutucus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1484784"/>
            <a:ext cx="6859349" cy="4747690"/>
          </a:xfrm>
        </p:spPr>
      </p:pic>
    </p:spTree>
    <p:extLst>
      <p:ext uri="{BB962C8B-B14F-4D97-AF65-F5344CB8AC3E}">
        <p14:creationId xmlns:p14="http://schemas.microsoft.com/office/powerpoint/2010/main" val="23748471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dirty="0" smtClean="0"/>
              <a:t>Ülkemiz </a:t>
            </a:r>
            <a:r>
              <a:rPr lang="tr-TR" dirty="0"/>
              <a:t>açısından stratejik değer taşıyan alanlarda yürütülecek projelere katkı sağlamak </a:t>
            </a:r>
            <a:r>
              <a:rPr lang="tr-TR" dirty="0" smtClean="0"/>
              <a:t>üzere;</a:t>
            </a:r>
            <a:endParaRPr lang="tr-TR" dirty="0"/>
          </a:p>
          <a:p>
            <a:pPr algn="just"/>
            <a:r>
              <a:rPr lang="tr-TR" dirty="0" smtClean="0"/>
              <a:t>Alanlarında </a:t>
            </a:r>
            <a:r>
              <a:rPr lang="tr-TR" dirty="0"/>
              <a:t>yaptıkları üst seviye bilimsel ve teknolojik çalışmalar ile temayüz etmiş ve yurt dışında çalışma deneyimine </a:t>
            </a:r>
            <a:r>
              <a:rPr lang="tr-TR" dirty="0" smtClean="0"/>
              <a:t>sahip, </a:t>
            </a:r>
          </a:p>
          <a:p>
            <a:pPr algn="just"/>
            <a:r>
              <a:rPr lang="tr-TR" dirty="0" smtClean="0"/>
              <a:t>Başta </a:t>
            </a:r>
            <a:r>
              <a:rPr lang="tr-TR" dirty="0"/>
              <a:t>Türk bilim insanları olmak üzere nitelikli </a:t>
            </a:r>
            <a:r>
              <a:rPr lang="tr-TR" dirty="0" smtClean="0"/>
              <a:t>araştırmacıların yurtdışından </a:t>
            </a:r>
            <a:r>
              <a:rPr lang="tr-TR" dirty="0"/>
              <a:t>Türkiye’ye gelmelerini teşvik etmek ve çalışmalarını Türkiye’nin önde gelen akademi, sanayi kurum ve kuruluşları veya kamu kurumlarında yürütmelerini sağlamak için destek vermektir.</a:t>
            </a:r>
          </a:p>
          <a:p>
            <a:endParaRPr lang="tr-TR" dirty="0"/>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
        <p:nvSpPr>
          <p:cNvPr id="5" name="Başlık 1"/>
          <p:cNvSpPr>
            <a:spLocks noGrp="1"/>
          </p:cNvSpPr>
          <p:nvPr>
            <p:ph type="title"/>
          </p:nvPr>
        </p:nvSpPr>
        <p:spPr/>
        <p:txBody>
          <a:bodyPr/>
          <a:lstStyle/>
          <a:p>
            <a:r>
              <a:rPr lang="tr-TR" altLang="tr-TR" dirty="0" smtClean="0">
                <a:latin typeface="+mn-lt"/>
                <a:cs typeface="Arial" pitchFamily="34" charset="0"/>
              </a:rPr>
              <a:t>Programın Amacı</a:t>
            </a:r>
            <a:endParaRPr lang="tr-TR" dirty="0">
              <a:latin typeface="+mn-lt"/>
            </a:endParaRPr>
          </a:p>
        </p:txBody>
      </p:sp>
    </p:spTree>
    <p:extLst>
      <p:ext uri="{BB962C8B-B14F-4D97-AF65-F5344CB8AC3E}">
        <p14:creationId xmlns:p14="http://schemas.microsoft.com/office/powerpoint/2010/main" val="10773954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4927298" y="1878907"/>
            <a:ext cx="3424094" cy="3122226"/>
          </a:xfrm>
          <a:prstGeom prst="roundRect">
            <a:avLst/>
          </a:prstGeom>
          <a:solidFill>
            <a:srgbClr val="6C9EDA"/>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r>
              <a:rPr lang="tr-TR" b="1" dirty="0">
                <a:latin typeface="Corbel" pitchFamily="34" charset="0"/>
              </a:rPr>
              <a:t>Deneyimli Araştırmacılar</a:t>
            </a:r>
          </a:p>
          <a:p>
            <a:pPr marL="285750" indent="-285750">
              <a:buFont typeface="Arial" panose="020B0604020202020204" pitchFamily="34" charset="0"/>
              <a:buChar char="•"/>
            </a:pPr>
            <a:r>
              <a:rPr lang="tr-TR" dirty="0">
                <a:solidFill>
                  <a:srgbClr val="FF0000"/>
                </a:solidFill>
                <a:latin typeface="Corbel" pitchFamily="34" charset="0"/>
              </a:rPr>
              <a:t>En az </a:t>
            </a:r>
            <a:r>
              <a:rPr lang="tr-TR" dirty="0" smtClean="0">
                <a:solidFill>
                  <a:srgbClr val="FF0000"/>
                </a:solidFill>
                <a:latin typeface="Corbel" pitchFamily="34" charset="0"/>
              </a:rPr>
              <a:t>4 </a:t>
            </a:r>
            <a:r>
              <a:rPr lang="tr-TR" dirty="0">
                <a:solidFill>
                  <a:srgbClr val="FF0000"/>
                </a:solidFill>
                <a:latin typeface="Corbel" pitchFamily="34" charset="0"/>
              </a:rPr>
              <a:t>yıl </a:t>
            </a:r>
            <a:r>
              <a:rPr lang="tr-TR" dirty="0" smtClean="0">
                <a:latin typeface="Corbel" pitchFamily="34" charset="0"/>
              </a:rPr>
              <a:t>süreyle doktor </a:t>
            </a:r>
            <a:r>
              <a:rPr lang="tr-TR" dirty="0">
                <a:latin typeface="Corbel" pitchFamily="34" charset="0"/>
              </a:rPr>
              <a:t>öğretim </a:t>
            </a:r>
            <a:r>
              <a:rPr lang="tr-TR" dirty="0" smtClean="0">
                <a:latin typeface="Corbel" pitchFamily="34" charset="0"/>
              </a:rPr>
              <a:t>üyesi olarak çalışmış olan </a:t>
            </a:r>
            <a:endParaRPr lang="tr-TR" dirty="0">
              <a:latin typeface="Corbel" pitchFamily="34" charset="0"/>
            </a:endParaRPr>
          </a:p>
          <a:p>
            <a:pPr marL="285750" indent="-285750">
              <a:buFont typeface="Arial" panose="020B0604020202020204" pitchFamily="34" charset="0"/>
              <a:buChar char="•"/>
            </a:pPr>
            <a:r>
              <a:rPr lang="tr-TR" dirty="0">
                <a:solidFill>
                  <a:schemeClr val="bg1"/>
                </a:solidFill>
                <a:latin typeface="Corbel" pitchFamily="34" charset="0"/>
              </a:rPr>
              <a:t>Özel Sektörden gelenler için </a:t>
            </a:r>
            <a:r>
              <a:rPr lang="tr-TR" dirty="0" smtClean="0">
                <a:latin typeface="Corbel" pitchFamily="34" charset="0"/>
              </a:rPr>
              <a:t>Lisans </a:t>
            </a:r>
            <a:r>
              <a:rPr lang="tr-TR" dirty="0">
                <a:latin typeface="Corbel" pitchFamily="34" charset="0"/>
              </a:rPr>
              <a:t>sonrası </a:t>
            </a:r>
            <a:r>
              <a:rPr lang="tr-TR" b="1" dirty="0">
                <a:solidFill>
                  <a:schemeClr val="accent2"/>
                </a:solidFill>
                <a:latin typeface="Corbel" pitchFamily="34" charset="0"/>
              </a:rPr>
              <a:t>6</a:t>
            </a:r>
            <a:r>
              <a:rPr lang="tr-TR" b="1" dirty="0">
                <a:latin typeface="Corbel" pitchFamily="34" charset="0"/>
              </a:rPr>
              <a:t> </a:t>
            </a:r>
            <a:r>
              <a:rPr lang="tr-TR" b="1" dirty="0">
                <a:solidFill>
                  <a:schemeClr val="accent2"/>
                </a:solidFill>
                <a:latin typeface="Corbel" pitchFamily="34" charset="0"/>
              </a:rPr>
              <a:t>yıl </a:t>
            </a:r>
            <a:r>
              <a:rPr lang="tr-TR" dirty="0">
                <a:latin typeface="Corbel" pitchFamily="34" charset="0"/>
              </a:rPr>
              <a:t>tam zamanlı araştırma </a:t>
            </a:r>
            <a:r>
              <a:rPr lang="tr-TR" dirty="0" smtClean="0">
                <a:latin typeface="Corbel" pitchFamily="34" charset="0"/>
              </a:rPr>
              <a:t>deneyimi olan </a:t>
            </a:r>
            <a:r>
              <a:rPr lang="tr-TR" dirty="0" smtClean="0">
                <a:solidFill>
                  <a:srgbClr val="FF0000"/>
                </a:solidFill>
                <a:latin typeface="Corbel" pitchFamily="34" charset="0"/>
              </a:rPr>
              <a:t>ekip lideri </a:t>
            </a:r>
            <a:r>
              <a:rPr lang="tr-TR" dirty="0" smtClean="0">
                <a:latin typeface="Corbel" pitchFamily="34" charset="0"/>
              </a:rPr>
              <a:t>araştırmacılar</a:t>
            </a:r>
          </a:p>
          <a:p>
            <a:pPr marL="285750" indent="-285750">
              <a:buFont typeface="Arial" panose="020B0604020202020204" pitchFamily="34" charset="0"/>
              <a:buChar char="•"/>
            </a:pPr>
            <a:r>
              <a:rPr lang="tr-TR" dirty="0">
                <a:solidFill>
                  <a:schemeClr val="bg1"/>
                </a:solidFill>
                <a:latin typeface="Corbel" pitchFamily="34" charset="0"/>
              </a:rPr>
              <a:t>YL=2 Yıl, Doktora=3 Yıl Deneyim sayılır</a:t>
            </a:r>
            <a:r>
              <a:rPr lang="tr-TR" dirty="0" smtClean="0">
                <a:solidFill>
                  <a:schemeClr val="bg1"/>
                </a:solidFill>
                <a:latin typeface="Corbel" pitchFamily="34" charset="0"/>
              </a:rPr>
              <a:t>.</a:t>
            </a:r>
            <a:endParaRPr lang="tr-TR" dirty="0">
              <a:solidFill>
                <a:schemeClr val="bg1"/>
              </a:solidFill>
              <a:latin typeface="Corbel" pitchFamily="34" charset="0"/>
            </a:endParaRPr>
          </a:p>
        </p:txBody>
      </p:sp>
      <p:sp>
        <p:nvSpPr>
          <p:cNvPr id="7" name="Yuvarlatılmış Dikdörtgen 6"/>
          <p:cNvSpPr/>
          <p:nvPr/>
        </p:nvSpPr>
        <p:spPr>
          <a:xfrm>
            <a:off x="827584" y="1916832"/>
            <a:ext cx="3253950" cy="2443170"/>
          </a:xfrm>
          <a:prstGeom prst="roundRect">
            <a:avLst/>
          </a:prstGeom>
          <a:solidFill>
            <a:srgbClr val="669AD8"/>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33794" name="1 Başlık"/>
          <p:cNvSpPr>
            <a:spLocks noGrp="1"/>
          </p:cNvSpPr>
          <p:nvPr>
            <p:ph type="title"/>
          </p:nvPr>
        </p:nvSpPr>
        <p:spPr>
          <a:xfrm>
            <a:off x="107504" y="0"/>
            <a:ext cx="8243888" cy="706438"/>
          </a:xfrm>
        </p:spPr>
        <p:txBody>
          <a:bodyPr>
            <a:noAutofit/>
          </a:bodyPr>
          <a:lstStyle/>
          <a:p>
            <a:r>
              <a:rPr lang="tr-TR" sz="2100" spc="50" dirty="0" smtClean="0">
                <a:ln w="11430"/>
                <a:effectLst>
                  <a:innerShdw blurRad="63500" dist="50800" dir="13500000">
                    <a:prstClr val="black">
                      <a:alpha val="50000"/>
                    </a:prstClr>
                  </a:innerShdw>
                </a:effectLst>
                <a:latin typeface="Arial" panose="020B0604020202020204" pitchFamily="34" charset="0"/>
                <a:cs typeface="Arial" panose="020B0604020202020204" pitchFamily="34" charset="0"/>
              </a:rPr>
              <a:t/>
            </a:r>
            <a:br>
              <a:rPr lang="tr-TR" sz="2100" spc="50" dirty="0" smtClean="0">
                <a:ln w="11430"/>
                <a:effectLst>
                  <a:innerShdw blurRad="63500" dist="50800" dir="13500000">
                    <a:prstClr val="black">
                      <a:alpha val="50000"/>
                    </a:prstClr>
                  </a:innerShdw>
                </a:effectLst>
                <a:latin typeface="Arial" panose="020B0604020202020204" pitchFamily="34" charset="0"/>
                <a:cs typeface="Arial" panose="020B0604020202020204" pitchFamily="34" charset="0"/>
              </a:rPr>
            </a:br>
            <a:r>
              <a:rPr lang="tr-TR" sz="2100" dirty="0">
                <a:latin typeface="Arial" panose="020B0604020202020204" pitchFamily="34" charset="0"/>
                <a:cs typeface="Arial" panose="020B0604020202020204" pitchFamily="34" charset="0"/>
              </a:rPr>
              <a:t>2232 </a:t>
            </a:r>
            <a:r>
              <a:rPr lang="tr-TR" sz="2100" dirty="0" smtClean="0">
                <a:latin typeface="Arial" panose="020B0604020202020204" pitchFamily="34" charset="0"/>
                <a:cs typeface="Arial" panose="020B0604020202020204" pitchFamily="34" charset="0"/>
              </a:rPr>
              <a:t>Uluslararası Lider Araştırmacılar Programı</a:t>
            </a:r>
            <a:r>
              <a:rPr lang="tr-TR" sz="2100" spc="50" dirty="0">
                <a:ln w="11430"/>
                <a:effectLst>
                  <a:innerShdw blurRad="63500" dist="50800" dir="13500000">
                    <a:prstClr val="black">
                      <a:alpha val="50000"/>
                    </a:prstClr>
                  </a:innerShdw>
                </a:effectLst>
                <a:latin typeface="Arial" panose="020B0604020202020204" pitchFamily="34" charset="0"/>
                <a:cs typeface="Arial" panose="020B0604020202020204" pitchFamily="34" charset="0"/>
              </a:rPr>
              <a:t/>
            </a:r>
            <a:br>
              <a:rPr lang="tr-TR" sz="2100" spc="50" dirty="0">
                <a:ln w="11430"/>
                <a:effectLst>
                  <a:innerShdw blurRad="63500" dist="50800" dir="13500000">
                    <a:prstClr val="black">
                      <a:alpha val="50000"/>
                    </a:prstClr>
                  </a:innerShdw>
                </a:effectLst>
                <a:latin typeface="Arial" panose="020B0604020202020204" pitchFamily="34" charset="0"/>
                <a:cs typeface="Arial" panose="020B0604020202020204" pitchFamily="34" charset="0"/>
              </a:rPr>
            </a:br>
            <a:endParaRPr lang="sv-SE" altLang="tr-TR" sz="2100" dirty="0" smtClean="0">
              <a:latin typeface="Arial" pitchFamily="34" charset="0"/>
              <a:cs typeface="Arial" pitchFamily="34" charset="0"/>
            </a:endParaRPr>
          </a:p>
        </p:txBody>
      </p:sp>
      <p:sp>
        <p:nvSpPr>
          <p:cNvPr id="9" name="8 Metin kutusu"/>
          <p:cNvSpPr txBox="1"/>
          <p:nvPr/>
        </p:nvSpPr>
        <p:spPr>
          <a:xfrm>
            <a:off x="3024843" y="666034"/>
            <a:ext cx="3240360" cy="43088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2200" b="1" spc="50" dirty="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cs typeface="Arial" pitchFamily="34" charset="0"/>
              </a:rPr>
              <a:t>Kimler Başvurabilir</a:t>
            </a:r>
          </a:p>
        </p:txBody>
      </p:sp>
      <p:pic>
        <p:nvPicPr>
          <p:cNvPr id="13" name="Resim 12"/>
          <p:cNvPicPr>
            <a:picLocks noChangeAspect="1"/>
          </p:cNvPicPr>
          <p:nvPr/>
        </p:nvPicPr>
        <p:blipFill rotWithShape="1">
          <a:blip r:embed="rId3"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
        <p:nvSpPr>
          <p:cNvPr id="2" name="Metin kutusu 1"/>
          <p:cNvSpPr txBox="1"/>
          <p:nvPr/>
        </p:nvSpPr>
        <p:spPr>
          <a:xfrm>
            <a:off x="755576" y="1878907"/>
            <a:ext cx="3240360" cy="2585323"/>
          </a:xfrm>
          <a:prstGeom prst="rect">
            <a:avLst/>
          </a:prstGeom>
          <a:noFill/>
        </p:spPr>
        <p:txBody>
          <a:bodyPr wrap="square" rtlCol="0">
            <a:spAutoFit/>
          </a:bodyPr>
          <a:lstStyle/>
          <a:p>
            <a:pPr algn="ctr"/>
            <a:r>
              <a:rPr lang="tr-TR" b="1" dirty="0">
                <a:solidFill>
                  <a:schemeClr val="bg1"/>
                </a:solidFill>
                <a:latin typeface="Corbel" pitchFamily="34" charset="0"/>
              </a:rPr>
              <a:t>Genç Araştırmacılar</a:t>
            </a:r>
          </a:p>
          <a:p>
            <a:pPr marL="285750" indent="-285750">
              <a:buFont typeface="Arial" panose="020B0604020202020204" pitchFamily="34" charset="0"/>
              <a:buChar char="•"/>
            </a:pPr>
            <a:r>
              <a:rPr lang="tr-TR" dirty="0" smtClean="0">
                <a:solidFill>
                  <a:srgbClr val="FF0000"/>
                </a:solidFill>
                <a:latin typeface="Corbel" pitchFamily="34" charset="0"/>
              </a:rPr>
              <a:t>Son 4 yıl </a:t>
            </a:r>
            <a:r>
              <a:rPr lang="tr-TR" dirty="0" smtClean="0">
                <a:solidFill>
                  <a:schemeClr val="bg1"/>
                </a:solidFill>
                <a:latin typeface="Corbel" pitchFamily="34" charset="0"/>
              </a:rPr>
              <a:t>içinde doktorasını almış</a:t>
            </a:r>
            <a:r>
              <a:rPr lang="tr-TR" dirty="0">
                <a:solidFill>
                  <a:schemeClr val="bg1"/>
                </a:solidFill>
                <a:latin typeface="Corbel" pitchFamily="34" charset="0"/>
              </a:rPr>
              <a:t> </a:t>
            </a:r>
            <a:r>
              <a:rPr lang="tr-TR" dirty="0" smtClean="0">
                <a:solidFill>
                  <a:schemeClr val="bg1"/>
                </a:solidFill>
                <a:latin typeface="Corbel" pitchFamily="34" charset="0"/>
              </a:rPr>
              <a:t>ve doktora sonrası araştırma deneyimi olan</a:t>
            </a:r>
          </a:p>
          <a:p>
            <a:pPr marL="285750" indent="-285750">
              <a:buFont typeface="Arial" panose="020B0604020202020204" pitchFamily="34" charset="0"/>
              <a:buChar char="•"/>
            </a:pPr>
            <a:r>
              <a:rPr lang="tr-TR" dirty="0" smtClean="0">
                <a:solidFill>
                  <a:schemeClr val="bg1"/>
                </a:solidFill>
                <a:latin typeface="Corbel" pitchFamily="34" charset="0"/>
              </a:rPr>
              <a:t>Özel Sektörden gelenler için, Lisans </a:t>
            </a:r>
            <a:r>
              <a:rPr lang="tr-TR" dirty="0">
                <a:solidFill>
                  <a:schemeClr val="bg1"/>
                </a:solidFill>
                <a:latin typeface="Corbel" pitchFamily="34" charset="0"/>
              </a:rPr>
              <a:t>Sonrası </a:t>
            </a:r>
            <a:r>
              <a:rPr lang="tr-TR" b="1" dirty="0">
                <a:solidFill>
                  <a:schemeClr val="accent2"/>
                </a:solidFill>
                <a:latin typeface="Corbel" pitchFamily="34" charset="0"/>
              </a:rPr>
              <a:t>4 yıl </a:t>
            </a:r>
            <a:r>
              <a:rPr lang="tr-TR" dirty="0">
                <a:solidFill>
                  <a:schemeClr val="bg1"/>
                </a:solidFill>
                <a:latin typeface="Corbel" pitchFamily="34" charset="0"/>
              </a:rPr>
              <a:t>tam </a:t>
            </a:r>
            <a:r>
              <a:rPr lang="tr-TR" dirty="0" smtClean="0">
                <a:solidFill>
                  <a:schemeClr val="bg1"/>
                </a:solidFill>
                <a:latin typeface="Corbel" pitchFamily="34" charset="0"/>
              </a:rPr>
              <a:t>zamanlı </a:t>
            </a:r>
            <a:r>
              <a:rPr lang="tr-TR" dirty="0">
                <a:solidFill>
                  <a:schemeClr val="bg1"/>
                </a:solidFill>
                <a:latin typeface="Corbel" pitchFamily="34" charset="0"/>
              </a:rPr>
              <a:t>araştırma </a:t>
            </a:r>
            <a:r>
              <a:rPr lang="tr-TR" dirty="0" smtClean="0">
                <a:solidFill>
                  <a:schemeClr val="bg1"/>
                </a:solidFill>
                <a:latin typeface="Corbel" pitchFamily="34" charset="0"/>
              </a:rPr>
              <a:t>deneyimi</a:t>
            </a:r>
          </a:p>
          <a:p>
            <a:pPr marL="285750" indent="-285750">
              <a:buFont typeface="Arial" panose="020B0604020202020204" pitchFamily="34" charset="0"/>
              <a:buChar char="•"/>
            </a:pPr>
            <a:r>
              <a:rPr lang="tr-TR" dirty="0" smtClean="0">
                <a:solidFill>
                  <a:schemeClr val="bg1"/>
                </a:solidFill>
                <a:latin typeface="Corbel" pitchFamily="34" charset="0"/>
              </a:rPr>
              <a:t>YL=2 Yıl, Doktora=3 Yıl Deneyim sayılır.</a:t>
            </a:r>
            <a:endParaRPr lang="tr-TR" dirty="0">
              <a:solidFill>
                <a:schemeClr val="bg1"/>
              </a:solidFill>
              <a:latin typeface="Corbel" pitchFamily="34" charset="0"/>
            </a:endParaRPr>
          </a:p>
        </p:txBody>
      </p:sp>
      <p:sp>
        <p:nvSpPr>
          <p:cNvPr id="14" name="Aşağı Ok 13"/>
          <p:cNvSpPr/>
          <p:nvPr/>
        </p:nvSpPr>
        <p:spPr>
          <a:xfrm>
            <a:off x="2026409" y="1224695"/>
            <a:ext cx="576064" cy="548121"/>
          </a:xfrm>
          <a:prstGeom prst="downArrow">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15" name="Aşağı Ok 14"/>
          <p:cNvSpPr/>
          <p:nvPr/>
        </p:nvSpPr>
        <p:spPr>
          <a:xfrm>
            <a:off x="6946195" y="1226326"/>
            <a:ext cx="504056" cy="546490"/>
          </a:xfrm>
          <a:prstGeom prst="downArrow">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endParaRPr lang="tr-TR" b="1" u="none" kern="1200" dirty="0" smtClean="0">
              <a:latin typeface="Futura Bk BT" pitchFamily="34" charset="0"/>
            </a:endParaRPr>
          </a:p>
        </p:txBody>
      </p:sp>
      <p:sp>
        <p:nvSpPr>
          <p:cNvPr id="16" name="Dikdörtgen 15"/>
          <p:cNvSpPr/>
          <p:nvPr/>
        </p:nvSpPr>
        <p:spPr>
          <a:xfrm>
            <a:off x="2374195" y="1049831"/>
            <a:ext cx="4572000" cy="830997"/>
          </a:xfrm>
          <a:prstGeom prst="rect">
            <a:avLst/>
          </a:prstGeom>
        </p:spPr>
        <p:txBody>
          <a:bodyPr>
            <a:spAutoFit/>
          </a:bodyPr>
          <a:lstStyle/>
          <a:p>
            <a:pPr algn="ctr"/>
            <a:r>
              <a:rPr lang="tr-TR" sz="1600" dirty="0" smtClean="0">
                <a:cs typeface="Arial" pitchFamily="34" charset="0"/>
              </a:rPr>
              <a:t>(Son </a:t>
            </a:r>
            <a:r>
              <a:rPr lang="tr-TR" sz="1600" dirty="0">
                <a:cs typeface="Arial" pitchFamily="34" charset="0"/>
              </a:rPr>
              <a:t>3 yıl içinde 12 Ay’dan fazla Türkiye’de ikamet etmemiş </a:t>
            </a:r>
            <a:r>
              <a:rPr lang="tr-TR" sz="1600" dirty="0" smtClean="0">
                <a:cs typeface="Arial" pitchFamily="34" charset="0"/>
              </a:rPr>
              <a:t>olan)</a:t>
            </a:r>
            <a:endParaRPr lang="tr-TR" sz="1600" dirty="0">
              <a:cs typeface="Arial" pitchFamily="34" charset="0"/>
            </a:endParaRPr>
          </a:p>
          <a:p>
            <a:pPr lvl="0" algn="ctr"/>
            <a:r>
              <a:rPr lang="tr-TR" sz="1600" dirty="0" smtClean="0">
                <a:cs typeface="Arial" pitchFamily="34" charset="0"/>
              </a:rPr>
              <a:t>Yurt </a:t>
            </a:r>
            <a:r>
              <a:rPr lang="tr-TR" sz="1600" dirty="0">
                <a:cs typeface="Arial" pitchFamily="34" charset="0"/>
              </a:rPr>
              <a:t>Dışındaki Türk ve Yabancı </a:t>
            </a:r>
            <a:r>
              <a:rPr lang="tr-TR" sz="1600" dirty="0" smtClean="0">
                <a:cs typeface="Arial" pitchFamily="34" charset="0"/>
              </a:rPr>
              <a:t>Araştırmacılar </a:t>
            </a:r>
            <a:endParaRPr lang="tr-TR" sz="1600" dirty="0">
              <a:cs typeface="Arial" pitchFamily="34" charset="0"/>
            </a:endParaRPr>
          </a:p>
        </p:txBody>
      </p:sp>
      <p:sp>
        <p:nvSpPr>
          <p:cNvPr id="18" name="Akış Çizelgesi: Sonlandırıcı 17"/>
          <p:cNvSpPr/>
          <p:nvPr/>
        </p:nvSpPr>
        <p:spPr>
          <a:xfrm>
            <a:off x="611560" y="5246216"/>
            <a:ext cx="8280920" cy="1498423"/>
          </a:xfrm>
          <a:prstGeom prst="flowChartTerminator">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b="1" u="none" kern="1200" dirty="0" smtClean="0">
                <a:latin typeface="Futura Bk BT" pitchFamily="34" charset="0"/>
              </a:rPr>
              <a:t>En fazla atıf alan araştırmacılar listesi / QS veya Times Üniversite Sıralamasında alan bazında ilk 100 üniversite / Dünyada en çok Ar-Ge harcaması yapan ilk 2500 şirket / </a:t>
            </a:r>
            <a:r>
              <a:rPr lang="tr-TR" b="1" u="none" kern="1200" dirty="0" err="1" smtClean="0">
                <a:latin typeface="Futura Bk BT" pitchFamily="34" charset="0"/>
              </a:rPr>
              <a:t>SCImago</a:t>
            </a:r>
            <a:r>
              <a:rPr lang="tr-TR" b="1" u="none" kern="1200" dirty="0" smtClean="0">
                <a:latin typeface="Futura Bk BT" pitchFamily="34" charset="0"/>
              </a:rPr>
              <a:t> Kamu Araştırma Enstitüleri Sıralamasında ilk 250 kurum</a:t>
            </a:r>
          </a:p>
        </p:txBody>
      </p:sp>
      <p:sp>
        <p:nvSpPr>
          <p:cNvPr id="19" name="Patlama 1 18"/>
          <p:cNvSpPr/>
          <p:nvPr/>
        </p:nvSpPr>
        <p:spPr>
          <a:xfrm>
            <a:off x="-289665" y="476673"/>
            <a:ext cx="2185648" cy="1584176"/>
          </a:xfrm>
          <a:prstGeom prst="irregularSeal1">
            <a:avLst/>
          </a:prstGeom>
          <a:solidFill>
            <a:schemeClr val="accent6">
              <a:lumMod val="60000"/>
              <a:lumOff val="40000"/>
            </a:schemeClr>
          </a:solidFill>
          <a:ln>
            <a:solidFill>
              <a:schemeClr val="accent1"/>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16354" tIns="189034" rIns="216354" bIns="189034" numCol="1" spcCol="1270" rtlCol="0" anchor="ctr" anchorCtr="0">
            <a:noAutofit/>
          </a:bodyPr>
          <a:lstStyle/>
          <a:p>
            <a:pPr algn="ctr" defTabSz="711200">
              <a:lnSpc>
                <a:spcPct val="90000"/>
              </a:lnSpc>
              <a:spcBef>
                <a:spcPct val="0"/>
              </a:spcBef>
              <a:spcAft>
                <a:spcPct val="35000"/>
              </a:spcAft>
            </a:pPr>
            <a:r>
              <a:rPr lang="tr-TR" sz="1300" b="1" dirty="0" smtClean="0">
                <a:solidFill>
                  <a:schemeClr val="tx1"/>
                </a:solidFill>
                <a:latin typeface="Futura Bk BT" pitchFamily="34" charset="0"/>
              </a:rPr>
              <a:t>15 Aralık 2018 - </a:t>
            </a:r>
          </a:p>
          <a:p>
            <a:pPr algn="ctr" defTabSz="711200">
              <a:lnSpc>
                <a:spcPct val="90000"/>
              </a:lnSpc>
              <a:spcBef>
                <a:spcPct val="0"/>
              </a:spcBef>
              <a:spcAft>
                <a:spcPct val="35000"/>
              </a:spcAft>
            </a:pPr>
            <a:r>
              <a:rPr lang="tr-TR" sz="1300" b="1" dirty="0" smtClean="0">
                <a:solidFill>
                  <a:schemeClr val="tx1"/>
                </a:solidFill>
                <a:latin typeface="Futura Bk BT" pitchFamily="34" charset="0"/>
              </a:rPr>
              <a:t>29</a:t>
            </a:r>
            <a:r>
              <a:rPr lang="tr-TR" sz="1300" b="1" dirty="0" smtClean="0">
                <a:solidFill>
                  <a:schemeClr val="tx1"/>
                </a:solidFill>
                <a:latin typeface="Futura Bk BT" pitchFamily="34" charset="0"/>
              </a:rPr>
              <a:t> </a:t>
            </a:r>
            <a:r>
              <a:rPr lang="tr-TR" sz="1300" b="1" dirty="0" smtClean="0">
                <a:solidFill>
                  <a:schemeClr val="tx1"/>
                </a:solidFill>
                <a:latin typeface="Futura Bk BT" pitchFamily="34" charset="0"/>
              </a:rPr>
              <a:t>Mart 2019</a:t>
            </a:r>
            <a:endParaRPr lang="tr-TR" sz="1300" b="1" u="none" kern="1200" dirty="0" smtClean="0">
              <a:solidFill>
                <a:schemeClr val="tx1"/>
              </a:solidFill>
              <a:latin typeface="Futura Bk BT" pitchFamily="34" charset="0"/>
            </a:endParaRPr>
          </a:p>
        </p:txBody>
      </p:sp>
    </p:spTree>
    <p:extLst>
      <p:ext uri="{BB962C8B-B14F-4D97-AF65-F5344CB8AC3E}">
        <p14:creationId xmlns:p14="http://schemas.microsoft.com/office/powerpoint/2010/main" val="39761437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4"/>
          <p:cNvSpPr/>
          <p:nvPr/>
        </p:nvSpPr>
        <p:spPr>
          <a:xfrm>
            <a:off x="179512" y="0"/>
            <a:ext cx="2455609" cy="553998"/>
          </a:xfrm>
          <a:prstGeom prst="rect">
            <a:avLst/>
          </a:prstGeom>
        </p:spPr>
        <p:txBody>
          <a:bodyPr wrap="none">
            <a:spAutoFit/>
          </a:bodyPr>
          <a:lstStyle/>
          <a:p>
            <a:r>
              <a:rPr lang="tr-TR" sz="3000" dirty="0">
                <a:solidFill>
                  <a:schemeClr val="bg1"/>
                </a:solidFill>
                <a:latin typeface="+mn-lt"/>
              </a:rPr>
              <a:t>Destek Miktarı</a:t>
            </a:r>
          </a:p>
        </p:txBody>
      </p:sp>
      <p:sp>
        <p:nvSpPr>
          <p:cNvPr id="9" name="Metin kutusu 18"/>
          <p:cNvSpPr txBox="1"/>
          <p:nvPr/>
        </p:nvSpPr>
        <p:spPr>
          <a:xfrm>
            <a:off x="781843" y="1221933"/>
            <a:ext cx="7596554" cy="369332"/>
          </a:xfrm>
          <a:prstGeom prst="rect">
            <a:avLst/>
          </a:prstGeom>
          <a:noFill/>
        </p:spPr>
        <p:txBody>
          <a:bodyPr wrap="square" rtlCol="0">
            <a:spAutoFit/>
          </a:bodyPr>
          <a:lstStyle/>
          <a:p>
            <a:pPr algn="just"/>
            <a:r>
              <a:rPr lang="tr-TR" dirty="0">
                <a:solidFill>
                  <a:srgbClr val="000000"/>
                </a:solidFill>
                <a:latin typeface="Calibri"/>
                <a:ea typeface="ＭＳ Ｐゴシック" charset="0"/>
                <a:cs typeface="Calibri"/>
              </a:rPr>
              <a:t>Proje yürütücüsü en az </a:t>
            </a:r>
            <a:r>
              <a:rPr lang="tr-TR" b="1" dirty="0">
                <a:solidFill>
                  <a:srgbClr val="000000"/>
                </a:solidFill>
                <a:latin typeface="Calibri"/>
                <a:ea typeface="ＭＳ Ｐゴシック" charset="0"/>
                <a:cs typeface="Calibri"/>
              </a:rPr>
              <a:t>24</a:t>
            </a:r>
            <a:r>
              <a:rPr lang="tr-TR" dirty="0">
                <a:solidFill>
                  <a:srgbClr val="000000"/>
                </a:solidFill>
                <a:latin typeface="Calibri"/>
                <a:ea typeface="ＭＳ Ｐゴシック" charset="0"/>
                <a:cs typeface="Calibri"/>
              </a:rPr>
              <a:t> ay en fazla </a:t>
            </a:r>
            <a:r>
              <a:rPr lang="tr-TR" b="1" dirty="0">
                <a:solidFill>
                  <a:srgbClr val="000000"/>
                </a:solidFill>
                <a:latin typeface="Calibri"/>
                <a:ea typeface="ＭＳ Ｐゴシック" charset="0"/>
                <a:cs typeface="Calibri"/>
              </a:rPr>
              <a:t>36</a:t>
            </a:r>
            <a:r>
              <a:rPr lang="tr-TR" dirty="0">
                <a:solidFill>
                  <a:srgbClr val="000000"/>
                </a:solidFill>
                <a:latin typeface="Calibri"/>
                <a:ea typeface="ＭＳ Ｐゴシック" charset="0"/>
                <a:cs typeface="Calibri"/>
              </a:rPr>
              <a:t> ay süreyle desteklenir.</a:t>
            </a:r>
          </a:p>
        </p:txBody>
      </p:sp>
      <p:sp>
        <p:nvSpPr>
          <p:cNvPr id="10" name="Snip Single Corner Rectangle 9"/>
          <p:cNvSpPr/>
          <p:nvPr/>
        </p:nvSpPr>
        <p:spPr>
          <a:xfrm>
            <a:off x="27108" y="1302505"/>
            <a:ext cx="754735" cy="208187"/>
          </a:xfrm>
          <a:prstGeom prst="snip1Rect">
            <a:avLst/>
          </a:prstGeom>
          <a:solidFill>
            <a:srgbClr val="E20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İçerik Yer Tutucusu 6"/>
          <p:cNvGraphicFramePr>
            <a:graphicFrameLocks noGrp="1"/>
          </p:cNvGraphicFramePr>
          <p:nvPr>
            <p:ph idx="1"/>
            <p:extLst/>
          </p:nvPr>
        </p:nvGraphicFramePr>
        <p:xfrm>
          <a:off x="404475" y="1772816"/>
          <a:ext cx="8424936" cy="4907777"/>
        </p:xfrm>
        <a:graphic>
          <a:graphicData uri="http://schemas.openxmlformats.org/drawingml/2006/table">
            <a:tbl>
              <a:tblPr firstRow="1" bandRow="1"/>
              <a:tblGrid>
                <a:gridCol w="4496308">
                  <a:extLst>
                    <a:ext uri="{9D8B030D-6E8A-4147-A177-3AD203B41FA5}">
                      <a16:colId xmlns:a16="http://schemas.microsoft.com/office/drawing/2014/main" xmlns="" val="20000"/>
                    </a:ext>
                  </a:extLst>
                </a:gridCol>
                <a:gridCol w="3928628">
                  <a:extLst>
                    <a:ext uri="{9D8B030D-6E8A-4147-A177-3AD203B41FA5}">
                      <a16:colId xmlns:a16="http://schemas.microsoft.com/office/drawing/2014/main" xmlns="" val="20001"/>
                    </a:ext>
                  </a:extLst>
                </a:gridCol>
              </a:tblGrid>
              <a:tr h="357995">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rPr>
                        <a:t>2232 Uluslararası Lider Araştırmacılar Programı Destek Üst Limitleri</a:t>
                      </a:r>
                    </a:p>
                  </a:txBody>
                  <a:tcPr marL="4762" marR="4762" marT="476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alpha val="30980"/>
                      </a:srgbClr>
                    </a:solidFill>
                  </a:tcPr>
                </a:tc>
                <a:tc hMerge="1">
                  <a:txBody>
                    <a:bodyPr/>
                    <a:lstStyle/>
                    <a:p>
                      <a:endParaRPr lang="en-US"/>
                    </a:p>
                  </a:txBody>
                  <a:tcPr/>
                </a:tc>
                <a:extLst>
                  <a:ext uri="{0D108BD9-81ED-4DB2-BD59-A6C34878D82A}">
                    <a16:rowId xmlns:a16="http://schemas.microsoft.com/office/drawing/2014/main" xmlns="" val="10000"/>
                  </a:ext>
                </a:extLst>
              </a:tr>
              <a:tr h="323750">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C00000"/>
                          </a:solidFill>
                          <a:effectLst/>
                          <a:latin typeface="Calibri" charset="0"/>
                          <a:ea typeface="ＭＳ Ｐゴシック" charset="0"/>
                        </a:rPr>
                        <a:t>  Proje Yürütücüsüne Verilecek Burs</a:t>
                      </a:r>
                      <a:endParaRPr kumimoji="0" lang="tr-TR" sz="1600" b="1" i="0" u="none" strike="noStrike" cap="none" normalizeH="0" baseline="0" dirty="0">
                        <a:ln>
                          <a:noFill/>
                        </a:ln>
                        <a:solidFill>
                          <a:srgbClr val="C00000"/>
                        </a:solidFill>
                        <a:effectLst/>
                        <a:latin typeface="Arial" charset="0"/>
                        <a:ea typeface="ＭＳ Ｐゴシック" charset="0"/>
                      </a:endParaRPr>
                    </a:p>
                  </a:txBody>
                  <a:tcPr marL="4762" marR="4762" marT="476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alpha val="3098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rPr>
                        <a:t>Genç Araştırmacı: </a:t>
                      </a:r>
                      <a:r>
                        <a:rPr kumimoji="0" lang="tr-TR" sz="1600" b="1" i="0" u="none" strike="noStrike" cap="none" normalizeH="0" baseline="0" dirty="0">
                          <a:ln>
                            <a:noFill/>
                          </a:ln>
                          <a:solidFill>
                            <a:srgbClr val="000000"/>
                          </a:solidFill>
                          <a:effectLst/>
                          <a:latin typeface="Calibri" charset="0"/>
                          <a:ea typeface="ＭＳ Ｐゴシック" charset="0"/>
                        </a:rPr>
                        <a:t>20.000 TL/ay</a:t>
                      </a:r>
                      <a:endParaRPr kumimoji="0" lang="tr-TR" sz="1600" b="1" i="0" u="none" strike="noStrike" cap="none" normalizeH="0" baseline="0" dirty="0">
                        <a:ln>
                          <a:noFill/>
                        </a:ln>
                        <a:solidFill>
                          <a:srgbClr val="000000"/>
                        </a:solidFill>
                        <a:effectLst/>
                        <a:latin typeface="Arial" charset="0"/>
                        <a:ea typeface="ＭＳ Ｐゴシック" charset="0"/>
                      </a:endParaRPr>
                    </a:p>
                  </a:txBody>
                  <a:tcPr marL="4762" marR="4762" marT="476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alpha val="30980"/>
                      </a:srgbClr>
                    </a:solidFill>
                  </a:tcPr>
                </a:tc>
                <a:extLst>
                  <a:ext uri="{0D108BD9-81ED-4DB2-BD59-A6C34878D82A}">
                    <a16:rowId xmlns:a16="http://schemas.microsoft.com/office/drawing/2014/main" xmlns="" val="10001"/>
                  </a:ext>
                </a:extLst>
              </a:tr>
              <a:tr h="334646">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rPr>
                        <a:t>Deneyimli Araştırmacı: </a:t>
                      </a:r>
                      <a:r>
                        <a:rPr kumimoji="0" lang="tr-TR" sz="1600" b="1" i="0" u="none" strike="noStrike" cap="none" normalizeH="0" baseline="0" dirty="0">
                          <a:ln>
                            <a:noFill/>
                          </a:ln>
                          <a:solidFill>
                            <a:srgbClr val="000000"/>
                          </a:solidFill>
                          <a:effectLst/>
                          <a:latin typeface="Calibri" charset="0"/>
                          <a:ea typeface="ＭＳ Ｐゴシック" charset="0"/>
                        </a:rPr>
                        <a:t>24.000 TL/ay</a:t>
                      </a:r>
                      <a:endParaRPr kumimoji="0" lang="tr-TR" sz="1600" b="1" i="0" u="none" strike="noStrike" cap="none" normalizeH="0" baseline="0" dirty="0">
                        <a:ln>
                          <a:noFill/>
                        </a:ln>
                        <a:solidFill>
                          <a:srgbClr val="000000"/>
                        </a:solidFill>
                        <a:effectLst/>
                        <a:latin typeface="Arial" charset="0"/>
                        <a:ea typeface="ＭＳ Ｐゴシック" charset="0"/>
                      </a:endParaRPr>
                    </a:p>
                  </a:txBody>
                  <a:tcPr marL="4762" marR="4762" marT="476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alpha val="30980"/>
                      </a:srgbClr>
                    </a:solidFill>
                  </a:tcPr>
                </a:tc>
                <a:extLst>
                  <a:ext uri="{0D108BD9-81ED-4DB2-BD59-A6C34878D82A}">
                    <a16:rowId xmlns:a16="http://schemas.microsoft.com/office/drawing/2014/main" xmlns="" val="10002"/>
                  </a:ext>
                </a:extLst>
              </a:tr>
              <a:tr h="323750">
                <a:tc row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rPr>
                        <a:t>  Araştırma Başlangıç Paketi Ödeneği</a:t>
                      </a:r>
                      <a:endParaRPr kumimoji="0" lang="tr-TR" sz="1600" b="1" i="0" u="none" strike="noStrike" cap="none" normalizeH="0" baseline="0" dirty="0">
                        <a:ln>
                          <a:noFill/>
                        </a:ln>
                        <a:solidFill>
                          <a:srgbClr val="000000"/>
                        </a:solidFill>
                        <a:effectLst/>
                        <a:latin typeface="Arial" charset="0"/>
                        <a:ea typeface="ＭＳ Ｐゴシック" charset="0"/>
                      </a:endParaRPr>
                    </a:p>
                  </a:txBody>
                  <a:tcPr marL="4762" marR="4762" marT="476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alpha val="3098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rPr>
                        <a:t>Genç Araştırmacı: </a:t>
                      </a:r>
                      <a:r>
                        <a:rPr kumimoji="0" lang="tr-TR" sz="1600" b="1" i="0" u="none" strike="noStrike" cap="none" normalizeH="0" baseline="0" dirty="0">
                          <a:ln>
                            <a:noFill/>
                          </a:ln>
                          <a:solidFill>
                            <a:srgbClr val="000000"/>
                          </a:solidFill>
                          <a:effectLst/>
                          <a:latin typeface="Calibri" charset="0"/>
                          <a:ea typeface="ＭＳ Ｐゴシック" charset="0"/>
                        </a:rPr>
                        <a:t>500.000 TL</a:t>
                      </a:r>
                      <a:endParaRPr kumimoji="0" lang="tr-TR" sz="1600" b="1" i="0" u="none" strike="noStrike" cap="none" normalizeH="0" baseline="0" dirty="0">
                        <a:ln>
                          <a:noFill/>
                        </a:ln>
                        <a:solidFill>
                          <a:srgbClr val="000000"/>
                        </a:solidFill>
                        <a:effectLst/>
                        <a:latin typeface="Arial" charset="0"/>
                        <a:ea typeface="ＭＳ Ｐゴシック" charset="0"/>
                      </a:endParaRPr>
                    </a:p>
                  </a:txBody>
                  <a:tcPr marL="4762" marR="4762" marT="476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alpha val="30980"/>
                      </a:srgbClr>
                    </a:solidFill>
                  </a:tcPr>
                </a:tc>
                <a:extLst>
                  <a:ext uri="{0D108BD9-81ED-4DB2-BD59-A6C34878D82A}">
                    <a16:rowId xmlns:a16="http://schemas.microsoft.com/office/drawing/2014/main" xmlns="" val="10003"/>
                  </a:ext>
                </a:extLst>
              </a:tr>
              <a:tr h="334646">
                <a:tc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rPr>
                        <a:t>Deneyimli Araştırmacı: </a:t>
                      </a:r>
                      <a:r>
                        <a:rPr kumimoji="0" lang="tr-TR" sz="1600" b="1" i="0" u="none" strike="noStrike" cap="none" normalizeH="0" baseline="0" dirty="0">
                          <a:ln>
                            <a:noFill/>
                          </a:ln>
                          <a:solidFill>
                            <a:srgbClr val="000000"/>
                          </a:solidFill>
                          <a:effectLst/>
                          <a:latin typeface="Calibri" charset="0"/>
                          <a:ea typeface="ＭＳ Ｐゴシック" charset="0"/>
                        </a:rPr>
                        <a:t>1.000.000 TL</a:t>
                      </a:r>
                      <a:endParaRPr kumimoji="0" lang="tr-TR" sz="1600" b="1" i="0" u="none" strike="noStrike" cap="none" normalizeH="0" baseline="0" dirty="0">
                        <a:ln>
                          <a:noFill/>
                        </a:ln>
                        <a:solidFill>
                          <a:srgbClr val="000000"/>
                        </a:solidFill>
                        <a:effectLst/>
                        <a:latin typeface="Arial" charset="0"/>
                        <a:ea typeface="ＭＳ Ｐゴシック" charset="0"/>
                      </a:endParaRPr>
                    </a:p>
                  </a:txBody>
                  <a:tcPr marL="4762" marR="4762" marT="476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alpha val="30980"/>
                      </a:srgbClr>
                    </a:solidFill>
                  </a:tcPr>
                </a:tc>
                <a:extLst>
                  <a:ext uri="{0D108BD9-81ED-4DB2-BD59-A6C34878D82A}">
                    <a16:rowId xmlns:a16="http://schemas.microsoft.com/office/drawing/2014/main" xmlns="" val="10004"/>
                  </a:ext>
                </a:extLst>
              </a:tr>
              <a:tr h="56967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rPr>
                        <a:t>  Araştırma Desteği </a:t>
                      </a:r>
                    </a:p>
                  </a:txBody>
                  <a:tcPr marL="4762" marR="4762" marT="476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alpha val="3098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rPr>
                        <a:t>En çok 720.000 TL  </a:t>
                      </a:r>
                      <a:r>
                        <a:rPr kumimoji="0" lang="tr-TR" sz="1600" b="0" i="0" u="none" strike="noStrike" cap="none" normalizeH="0" baseline="0" dirty="0">
                          <a:ln>
                            <a:noFill/>
                          </a:ln>
                          <a:solidFill>
                            <a:srgbClr val="000000"/>
                          </a:solidFill>
                          <a:effectLst/>
                          <a:latin typeface="Calibri" charset="0"/>
                          <a:ea typeface="ＭＳ Ｐゴシック" charset="0"/>
                        </a:rPr>
                        <a:t>(PTİ ve Kurum Hissesi/Genel Gider hariç)</a:t>
                      </a:r>
                      <a:endParaRPr kumimoji="0" lang="tr-TR" sz="1600" b="0" i="0" u="none" strike="noStrike" cap="none" normalizeH="0" baseline="0" dirty="0">
                        <a:ln>
                          <a:noFill/>
                        </a:ln>
                        <a:solidFill>
                          <a:srgbClr val="000000"/>
                        </a:solidFill>
                        <a:effectLst/>
                        <a:latin typeface="Arial" charset="0"/>
                        <a:ea typeface="ＭＳ Ｐゴシック" charset="0"/>
                      </a:endParaRPr>
                    </a:p>
                  </a:txBody>
                  <a:tcPr marL="4762" marR="4762" marT="476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alpha val="30980"/>
                      </a:srgbClr>
                    </a:solidFill>
                  </a:tcPr>
                </a:tc>
                <a:extLst>
                  <a:ext uri="{0D108BD9-81ED-4DB2-BD59-A6C34878D82A}">
                    <a16:rowId xmlns:a16="http://schemas.microsoft.com/office/drawing/2014/main" xmlns="" val="10005"/>
                  </a:ext>
                </a:extLst>
              </a:tr>
              <a:tr h="3346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rPr>
                        <a:t>  Araştırmacılara Verilecek PTİ</a:t>
                      </a:r>
                      <a:endParaRPr kumimoji="0" lang="tr-TR" sz="1600" b="1" i="0" u="none" strike="noStrike" cap="none" normalizeH="0" baseline="0" dirty="0">
                        <a:ln>
                          <a:noFill/>
                        </a:ln>
                        <a:solidFill>
                          <a:srgbClr val="000000"/>
                        </a:solidFill>
                        <a:effectLst/>
                        <a:latin typeface="Arial" charset="0"/>
                        <a:ea typeface="ＭＳ Ｐゴシック" charset="0"/>
                      </a:endParaRPr>
                    </a:p>
                  </a:txBody>
                  <a:tcPr marL="4762" marR="4762" marT="476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alpha val="3098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rPr>
                        <a:t>750 TL/ay </a:t>
                      </a:r>
                      <a:endParaRPr kumimoji="0" lang="tr-TR" sz="1600" b="1" i="0" u="none" strike="noStrike" cap="none" normalizeH="0" baseline="0" dirty="0">
                        <a:ln>
                          <a:noFill/>
                        </a:ln>
                        <a:solidFill>
                          <a:srgbClr val="000000"/>
                        </a:solidFill>
                        <a:effectLst/>
                        <a:latin typeface="Arial" charset="0"/>
                        <a:ea typeface="ＭＳ Ｐゴシック" charset="0"/>
                      </a:endParaRPr>
                    </a:p>
                  </a:txBody>
                  <a:tcPr marL="4762" marR="4762" marT="476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alpha val="30980"/>
                      </a:srgbClr>
                    </a:solidFill>
                  </a:tcPr>
                </a:tc>
                <a:extLst>
                  <a:ext uri="{0D108BD9-81ED-4DB2-BD59-A6C34878D82A}">
                    <a16:rowId xmlns:a16="http://schemas.microsoft.com/office/drawing/2014/main" xmlns="" val="10006"/>
                  </a:ext>
                </a:extLst>
              </a:tr>
              <a:tr h="56967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C00000"/>
                          </a:solidFill>
                          <a:effectLst/>
                          <a:latin typeface="Calibri" charset="0"/>
                          <a:ea typeface="ＭＳ Ｐゴシック" charset="0"/>
                        </a:rPr>
                        <a:t>  Aile Yaşam Gideri Bursu</a:t>
                      </a:r>
                      <a:r>
                        <a:rPr kumimoji="0" lang="tr-TR" sz="1600" b="1" i="0" u="none" strike="noStrike" cap="none" normalizeH="0" baseline="0" dirty="0">
                          <a:ln>
                            <a:noFill/>
                          </a:ln>
                          <a:solidFill>
                            <a:srgbClr val="000000"/>
                          </a:solidFill>
                          <a:effectLst/>
                          <a:latin typeface="Calibri" charset="0"/>
                          <a:ea typeface="ＭＳ Ｐゴシック" charset="0"/>
                        </a:rPr>
                        <a:t>                                                                       </a:t>
                      </a:r>
                    </a:p>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rPr>
                        <a:t>  </a:t>
                      </a:r>
                      <a:r>
                        <a:rPr kumimoji="0" lang="tr-TR" sz="1600" b="0" i="0" u="none" strike="noStrike" cap="none" normalizeH="0" baseline="0" dirty="0">
                          <a:ln>
                            <a:noFill/>
                          </a:ln>
                          <a:solidFill>
                            <a:srgbClr val="000000"/>
                          </a:solidFill>
                          <a:effectLst/>
                          <a:latin typeface="Calibri" charset="0"/>
                          <a:ea typeface="ＭＳ Ｐゴシック" charset="0"/>
                        </a:rPr>
                        <a:t>(Proje yürütücüsünün eş veya çocuğu varsa)</a:t>
                      </a:r>
                      <a:endParaRPr kumimoji="0" lang="tr-TR" sz="1600" b="0" i="0" u="none" strike="noStrike" cap="none" normalizeH="0" baseline="0" dirty="0">
                        <a:ln>
                          <a:noFill/>
                        </a:ln>
                        <a:solidFill>
                          <a:srgbClr val="000000"/>
                        </a:solidFill>
                        <a:effectLst/>
                        <a:latin typeface="Arial" charset="0"/>
                        <a:ea typeface="ＭＳ Ｐゴシック" charset="0"/>
                      </a:endParaRPr>
                    </a:p>
                  </a:txBody>
                  <a:tcPr marL="4762" marR="4762" marT="476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alpha val="3098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rPr>
                        <a:t>2.250 TL/ay</a:t>
                      </a:r>
                      <a:endParaRPr kumimoji="0" lang="tr-TR" sz="1600" b="1" i="0" u="none" strike="noStrike" cap="none" normalizeH="0" baseline="0" dirty="0">
                        <a:ln>
                          <a:noFill/>
                        </a:ln>
                        <a:solidFill>
                          <a:srgbClr val="000000"/>
                        </a:solidFill>
                        <a:effectLst/>
                        <a:latin typeface="Arial" charset="0"/>
                        <a:ea typeface="ＭＳ Ｐゴシック" charset="0"/>
                      </a:endParaRPr>
                    </a:p>
                  </a:txBody>
                  <a:tcPr marL="4762" marR="4762" marT="476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alpha val="30980"/>
                      </a:srgbClr>
                    </a:solidFill>
                  </a:tcPr>
                </a:tc>
                <a:extLst>
                  <a:ext uri="{0D108BD9-81ED-4DB2-BD59-A6C34878D82A}">
                    <a16:rowId xmlns:a16="http://schemas.microsoft.com/office/drawing/2014/main" xmlns="" val="10007"/>
                  </a:ext>
                </a:extLst>
              </a:tr>
              <a:tr h="56967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rPr>
                        <a:t>  Araştırma Ekibindeki Doktora Öğrencisi Bursu                                   </a:t>
                      </a:r>
                    </a:p>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rPr>
                        <a:t>  </a:t>
                      </a:r>
                      <a:r>
                        <a:rPr kumimoji="0" lang="tr-TR" sz="1600" b="0" i="0" u="none" strike="noStrike" cap="none" normalizeH="0" baseline="0" dirty="0">
                          <a:ln>
                            <a:noFill/>
                          </a:ln>
                          <a:solidFill>
                            <a:srgbClr val="000000"/>
                          </a:solidFill>
                          <a:effectLst/>
                          <a:latin typeface="Calibri" charset="0"/>
                          <a:ea typeface="ＭＳ Ｐゴシック" charset="0"/>
                        </a:rPr>
                        <a:t>(en çok 5 doktora öğrencisi için)</a:t>
                      </a:r>
                      <a:endParaRPr kumimoji="0" lang="tr-TR" sz="1600" b="0" i="0" u="none" strike="noStrike" cap="none" normalizeH="0" baseline="0" dirty="0">
                        <a:ln>
                          <a:noFill/>
                        </a:ln>
                        <a:solidFill>
                          <a:srgbClr val="000000"/>
                        </a:solidFill>
                        <a:effectLst/>
                        <a:latin typeface="Arial" charset="0"/>
                        <a:ea typeface="ＭＳ Ｐゴシック" charset="0"/>
                      </a:endParaRPr>
                    </a:p>
                  </a:txBody>
                  <a:tcPr marL="4762" marR="4762" marT="476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alpha val="3098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rPr>
                        <a:t>Öğrenci başına </a:t>
                      </a:r>
                      <a:r>
                        <a:rPr kumimoji="0" lang="tr-TR" sz="1600" b="1" i="0" u="none" strike="noStrike" cap="none" normalizeH="0" baseline="0" dirty="0">
                          <a:ln>
                            <a:noFill/>
                          </a:ln>
                          <a:solidFill>
                            <a:srgbClr val="000000"/>
                          </a:solidFill>
                          <a:effectLst/>
                          <a:latin typeface="Calibri" charset="0"/>
                          <a:ea typeface="ＭＳ Ｐゴシック" charset="0"/>
                        </a:rPr>
                        <a:t>4.500 TL/ay</a:t>
                      </a:r>
                      <a:endParaRPr kumimoji="0" lang="tr-TR" sz="1600" b="1" i="0" u="none" strike="noStrike" cap="none" normalizeH="0" baseline="0" dirty="0">
                        <a:ln>
                          <a:noFill/>
                        </a:ln>
                        <a:solidFill>
                          <a:srgbClr val="000000"/>
                        </a:solidFill>
                        <a:effectLst/>
                        <a:latin typeface="Arial" charset="0"/>
                        <a:ea typeface="ＭＳ Ｐゴシック" charset="0"/>
                      </a:endParaRPr>
                    </a:p>
                  </a:txBody>
                  <a:tcPr marL="4762" marR="4762" marT="476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alpha val="30980"/>
                      </a:srgbClr>
                    </a:solidFill>
                  </a:tcPr>
                </a:tc>
                <a:extLst>
                  <a:ext uri="{0D108BD9-81ED-4DB2-BD59-A6C34878D82A}">
                    <a16:rowId xmlns:a16="http://schemas.microsoft.com/office/drawing/2014/main" xmlns="" val="10008"/>
                  </a:ext>
                </a:extLst>
              </a:tr>
              <a:tr h="3346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rPr>
                        <a:t>  Kurum Hissesi/Genel Gider</a:t>
                      </a:r>
                      <a:endParaRPr kumimoji="0" lang="tr-TR" sz="1600" b="1" i="0" u="none" strike="noStrike" cap="none" normalizeH="0" baseline="0" dirty="0">
                        <a:ln>
                          <a:noFill/>
                        </a:ln>
                        <a:solidFill>
                          <a:srgbClr val="000000"/>
                        </a:solidFill>
                        <a:effectLst/>
                        <a:latin typeface="Arial" charset="0"/>
                        <a:ea typeface="ＭＳ Ｐゴシック" charset="0"/>
                      </a:endParaRPr>
                    </a:p>
                  </a:txBody>
                  <a:tcPr marL="4762" marR="4762" marT="476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alpha val="3098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rPr>
                        <a:t>3.750 TL/ay</a:t>
                      </a:r>
                      <a:endParaRPr kumimoji="0" lang="tr-TR" sz="1600" b="1" i="0" u="none" strike="noStrike" cap="none" normalizeH="0" baseline="0" dirty="0">
                        <a:ln>
                          <a:noFill/>
                        </a:ln>
                        <a:solidFill>
                          <a:srgbClr val="000000"/>
                        </a:solidFill>
                        <a:effectLst/>
                        <a:latin typeface="Arial" charset="0"/>
                        <a:ea typeface="ＭＳ Ｐゴシック" charset="0"/>
                      </a:endParaRPr>
                    </a:p>
                  </a:txBody>
                  <a:tcPr marL="4762" marR="4762" marT="476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alpha val="30980"/>
                      </a:srgbClr>
                    </a:solidFill>
                  </a:tcPr>
                </a:tc>
                <a:extLst>
                  <a:ext uri="{0D108BD9-81ED-4DB2-BD59-A6C34878D82A}">
                    <a16:rowId xmlns:a16="http://schemas.microsoft.com/office/drawing/2014/main" xmlns="" val="10009"/>
                  </a:ext>
                </a:extLst>
              </a:tr>
              <a:tr h="52001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rPr>
                        <a:t>  Araştırmacı ile Eş ve Çocukları için </a:t>
                      </a:r>
                      <a:r>
                        <a:rPr kumimoji="0" lang="tr-TR" sz="1600" b="1" i="0" u="none" strike="noStrike" cap="none" normalizeH="0" baseline="0" dirty="0">
                          <a:ln>
                            <a:noFill/>
                          </a:ln>
                          <a:solidFill>
                            <a:srgbClr val="C00000"/>
                          </a:solidFill>
                          <a:effectLst/>
                          <a:latin typeface="Calibri" charset="0"/>
                          <a:ea typeface="ＭＳ Ｐゴシック" charset="0"/>
                        </a:rPr>
                        <a:t>Sigorta   </a:t>
                      </a:r>
                    </a:p>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C00000"/>
                          </a:solidFill>
                          <a:effectLst/>
                          <a:latin typeface="Calibri" charset="0"/>
                          <a:ea typeface="ＭＳ Ｐゴシック" charset="0"/>
                        </a:rPr>
                        <a:t>  Desteği</a:t>
                      </a:r>
                      <a:endParaRPr kumimoji="0" lang="tr-TR" sz="1600" b="1" i="0" u="none" strike="noStrike" cap="none" normalizeH="0" baseline="0" dirty="0">
                        <a:ln>
                          <a:noFill/>
                        </a:ln>
                        <a:solidFill>
                          <a:srgbClr val="C00000"/>
                        </a:solidFill>
                        <a:effectLst/>
                        <a:latin typeface="Arial" charset="0"/>
                        <a:ea typeface="ＭＳ Ｐゴシック" charset="0"/>
                      </a:endParaRPr>
                    </a:p>
                  </a:txBody>
                  <a:tcPr marL="4762" marR="4762" marT="476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alpha val="3098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charset="0"/>
                          <a:ea typeface="ＭＳ Ｐゴシック" charset="0"/>
                        </a:rPr>
                        <a:t>Kişi başı </a:t>
                      </a:r>
                      <a:r>
                        <a:rPr kumimoji="0" lang="tr-TR" sz="1600" b="1" i="0" u="none" strike="noStrike" cap="none" normalizeH="0" baseline="0" dirty="0">
                          <a:ln>
                            <a:noFill/>
                          </a:ln>
                          <a:solidFill>
                            <a:srgbClr val="000000"/>
                          </a:solidFill>
                          <a:effectLst/>
                          <a:latin typeface="Calibri" charset="0"/>
                          <a:ea typeface="ＭＳ Ｐゴシック" charset="0"/>
                        </a:rPr>
                        <a:t>100 TL/ay</a:t>
                      </a:r>
                      <a:endParaRPr kumimoji="0" lang="tr-TR" sz="1600" b="1" i="0" u="none" strike="noStrike" cap="none" normalizeH="0" baseline="0" dirty="0">
                        <a:ln>
                          <a:noFill/>
                        </a:ln>
                        <a:solidFill>
                          <a:srgbClr val="000000"/>
                        </a:solidFill>
                        <a:effectLst/>
                        <a:latin typeface="Arial" charset="0"/>
                        <a:ea typeface="ＭＳ Ｐゴシック" charset="0"/>
                      </a:endParaRPr>
                    </a:p>
                  </a:txBody>
                  <a:tcPr marL="4762" marR="4762" marT="476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alpha val="30980"/>
                      </a:srgbClr>
                    </a:solidFill>
                  </a:tcPr>
                </a:tc>
                <a:extLst>
                  <a:ext uri="{0D108BD9-81ED-4DB2-BD59-A6C34878D82A}">
                    <a16:rowId xmlns:a16="http://schemas.microsoft.com/office/drawing/2014/main" xmlns="" val="10010"/>
                  </a:ext>
                </a:extLst>
              </a:tr>
              <a:tr h="33464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rPr>
                        <a:t>  Araştırmacı ve Eşi ve Çocukları için </a:t>
                      </a:r>
                      <a:r>
                        <a:rPr kumimoji="0" lang="tr-TR" sz="1600" b="1" i="0" u="none" strike="noStrike" cap="none" normalizeH="0" baseline="0" dirty="0">
                          <a:ln>
                            <a:noFill/>
                          </a:ln>
                          <a:solidFill>
                            <a:srgbClr val="C00000"/>
                          </a:solidFill>
                          <a:effectLst/>
                          <a:latin typeface="Calibri" charset="0"/>
                          <a:ea typeface="ＭＳ Ｐゴシック" charset="0"/>
                        </a:rPr>
                        <a:t>Yol Desteği</a:t>
                      </a:r>
                      <a:endParaRPr kumimoji="0" lang="tr-TR" sz="1600" b="1" i="0" u="none" strike="noStrike" cap="none" normalizeH="0" baseline="0" dirty="0">
                        <a:ln>
                          <a:noFill/>
                        </a:ln>
                        <a:solidFill>
                          <a:srgbClr val="C00000"/>
                        </a:solidFill>
                        <a:effectLst/>
                        <a:latin typeface="Arial" charset="0"/>
                        <a:ea typeface="ＭＳ Ｐゴシック" charset="0"/>
                      </a:endParaRPr>
                    </a:p>
                  </a:txBody>
                  <a:tcPr marL="4762" marR="4762" marT="476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alpha val="3098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charset="0"/>
                          <a:ea typeface="ＭＳ Ｐゴシック" charset="0"/>
                        </a:rPr>
                        <a:t> Seyahat Bilet Tutarı </a:t>
                      </a:r>
                      <a:r>
                        <a:rPr kumimoji="0" lang="tr-TR" sz="1600" b="0" i="0" u="none" strike="noStrike" cap="none" normalizeH="0" baseline="0" dirty="0">
                          <a:ln>
                            <a:noFill/>
                          </a:ln>
                          <a:solidFill>
                            <a:srgbClr val="000000"/>
                          </a:solidFill>
                          <a:effectLst/>
                          <a:latin typeface="Calibri" charset="0"/>
                          <a:ea typeface="ＭＳ Ｐゴシック" charset="0"/>
                        </a:rPr>
                        <a:t>(Geliş için)</a:t>
                      </a:r>
                      <a:endParaRPr kumimoji="0" lang="tr-TR" sz="1600" b="0" i="0" u="none" strike="noStrike" cap="none" normalizeH="0" baseline="0" dirty="0">
                        <a:ln>
                          <a:noFill/>
                        </a:ln>
                        <a:solidFill>
                          <a:srgbClr val="000000"/>
                        </a:solidFill>
                        <a:effectLst/>
                        <a:latin typeface="Arial" charset="0"/>
                        <a:ea typeface="ＭＳ Ｐゴシック" charset="0"/>
                      </a:endParaRPr>
                    </a:p>
                  </a:txBody>
                  <a:tcPr marL="4762" marR="4762" marT="476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alpha val="30980"/>
                      </a:srgbClr>
                    </a:solidFill>
                  </a:tcPr>
                </a:tc>
                <a:extLst>
                  <a:ext uri="{0D108BD9-81ED-4DB2-BD59-A6C34878D82A}">
                    <a16:rowId xmlns:a16="http://schemas.microsoft.com/office/drawing/2014/main" xmlns="" val="10011"/>
                  </a:ext>
                </a:extLst>
              </a:tr>
            </a:tbl>
          </a:graphicData>
        </a:graphic>
      </p:graphicFrame>
      <p:pic>
        <p:nvPicPr>
          <p:cNvPr id="14" name="Resim 13"/>
          <p:cNvPicPr>
            <a:picLocks noChangeAspect="1"/>
          </p:cNvPicPr>
          <p:nvPr/>
        </p:nvPicPr>
        <p:blipFill rotWithShape="1">
          <a:blip r:embed="rId2" cstate="print">
            <a:extLst>
              <a:ext uri="{28A0092B-C50C-407E-A947-70E740481C1C}">
                <a14:useLocalDpi xmlns:a14="http://schemas.microsoft.com/office/drawing/2010/main" val="0"/>
              </a:ext>
            </a:extLst>
          </a:blip>
          <a:srcRect l="640" t="4835" r="67860"/>
          <a:stretch/>
        </p:blipFill>
        <p:spPr>
          <a:xfrm>
            <a:off x="7452320" y="43521"/>
            <a:ext cx="760602" cy="721183"/>
          </a:xfrm>
          <a:prstGeom prst="rect">
            <a:avLst/>
          </a:prstGeom>
        </p:spPr>
      </p:pic>
    </p:spTree>
    <p:extLst>
      <p:ext uri="{BB962C8B-B14F-4D97-AF65-F5344CB8AC3E}">
        <p14:creationId xmlns:p14="http://schemas.microsoft.com/office/powerpoint/2010/main" val="14698826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4">
            <a:extLst>
              <a:ext uri="{FF2B5EF4-FFF2-40B4-BE49-F238E27FC236}">
                <a16:creationId xmlns:a16="http://schemas.microsoft.com/office/drawing/2014/main" xmlns="" id="{4D79D339-7E4B-4713-B735-B0A878BEFF34}"/>
              </a:ext>
            </a:extLst>
          </p:cNvPr>
          <p:cNvSpPr/>
          <p:nvPr/>
        </p:nvSpPr>
        <p:spPr>
          <a:xfrm>
            <a:off x="251520" y="113272"/>
            <a:ext cx="2755883" cy="553998"/>
          </a:xfrm>
          <a:prstGeom prst="rect">
            <a:avLst/>
          </a:prstGeom>
        </p:spPr>
        <p:txBody>
          <a:bodyPr wrap="none">
            <a:spAutoFit/>
          </a:bodyPr>
          <a:lstStyle/>
          <a:p>
            <a:r>
              <a:rPr lang="tr-TR" sz="3000" dirty="0" smtClean="0">
                <a:solidFill>
                  <a:schemeClr val="bg1"/>
                </a:solidFill>
                <a:latin typeface="+mn-lt"/>
              </a:rPr>
              <a:t>Önemli Hususlar</a:t>
            </a:r>
            <a:endParaRPr lang="tr-TR" sz="3000" dirty="0">
              <a:solidFill>
                <a:schemeClr val="bg1"/>
              </a:solidFill>
              <a:latin typeface="+mn-lt"/>
            </a:endParaRPr>
          </a:p>
        </p:txBody>
      </p:sp>
      <p:sp>
        <p:nvSpPr>
          <p:cNvPr id="13" name="Metin kutusu 18">
            <a:extLst>
              <a:ext uri="{FF2B5EF4-FFF2-40B4-BE49-F238E27FC236}">
                <a16:creationId xmlns:a16="http://schemas.microsoft.com/office/drawing/2014/main" xmlns="" id="{EFA81A9C-58E1-4DCB-82AF-C765CC5E3176}"/>
              </a:ext>
            </a:extLst>
          </p:cNvPr>
          <p:cNvSpPr txBox="1"/>
          <p:nvPr/>
        </p:nvSpPr>
        <p:spPr>
          <a:xfrm>
            <a:off x="971600" y="764704"/>
            <a:ext cx="7845449" cy="6186309"/>
          </a:xfrm>
          <a:prstGeom prst="rect">
            <a:avLst/>
          </a:prstGeom>
          <a:noFill/>
        </p:spPr>
        <p:txBody>
          <a:bodyPr wrap="square" rtlCol="0">
            <a:spAutoFit/>
          </a:bodyPr>
          <a:lstStyle/>
          <a:p>
            <a:pPr algn="just"/>
            <a:r>
              <a:rPr lang="tr-TR" dirty="0">
                <a:solidFill>
                  <a:srgbClr val="000000"/>
                </a:solidFill>
                <a:latin typeface="Calibri"/>
                <a:ea typeface="ＭＳ Ｐゴシック" charset="0"/>
                <a:cs typeface="Calibri"/>
              </a:rPr>
              <a:t>Proje yürütücüsü, yurt dışında bulundukları kurum/kuruluşlardaki bilgi birikimlerini ülkemize daha kolay aktarabilmeleri amacıyla destek süresi boyunca </a:t>
            </a:r>
            <a:r>
              <a:rPr lang="tr-TR" b="1" dirty="0">
                <a:solidFill>
                  <a:srgbClr val="000000"/>
                </a:solidFill>
                <a:latin typeface="Calibri"/>
                <a:ea typeface="ＭＳ Ｐゴシック" charset="0"/>
                <a:cs typeface="Calibri"/>
              </a:rPr>
              <a:t>her yıl 3 aya </a:t>
            </a:r>
            <a:r>
              <a:rPr lang="tr-TR" dirty="0">
                <a:solidFill>
                  <a:srgbClr val="000000"/>
                </a:solidFill>
                <a:latin typeface="Calibri"/>
                <a:ea typeface="ＭＳ Ｐゴシック" charset="0"/>
                <a:cs typeface="Calibri"/>
              </a:rPr>
              <a:t>kadar yurt dışında bulunabilir. Yurt dışında bulunduğu süre boyunca proje durdurulmaz, burs ve destek ödemeleri devam eder.</a:t>
            </a:r>
          </a:p>
          <a:p>
            <a:pPr algn="just"/>
            <a:endParaRPr lang="tr-TR" dirty="0">
              <a:solidFill>
                <a:srgbClr val="000000"/>
              </a:solidFill>
              <a:latin typeface="Calibri"/>
              <a:ea typeface="ＭＳ Ｐゴシック" charset="0"/>
              <a:cs typeface="Calibri"/>
            </a:endParaRPr>
          </a:p>
          <a:p>
            <a:pPr algn="just"/>
            <a:r>
              <a:rPr lang="tr-TR" dirty="0">
                <a:solidFill>
                  <a:srgbClr val="000000"/>
                </a:solidFill>
                <a:latin typeface="Calibri"/>
                <a:ea typeface="ＭＳ Ｐゴシック" charset="0"/>
                <a:cs typeface="Calibri"/>
              </a:rPr>
              <a:t>Yürütücünün, herhangi bir kurum/kuruluşta kadrolu/sözleşmeli şekilde ücretli olarak çalışmaya başlaması durumunda da kendisine ve varsa ailesine yönelik bursu ödenmeye devam eder. </a:t>
            </a:r>
          </a:p>
          <a:p>
            <a:pPr algn="just"/>
            <a:endParaRPr lang="tr-TR" dirty="0">
              <a:solidFill>
                <a:srgbClr val="000000"/>
              </a:solidFill>
              <a:latin typeface="Calibri"/>
              <a:ea typeface="ＭＳ Ｐゴシック" charset="0"/>
              <a:cs typeface="Calibri"/>
            </a:endParaRPr>
          </a:p>
          <a:p>
            <a:pPr algn="just"/>
            <a:r>
              <a:rPr lang="tr-TR" dirty="0">
                <a:solidFill>
                  <a:srgbClr val="000000"/>
                </a:solidFill>
                <a:latin typeface="Calibri"/>
                <a:ea typeface="ＭＳ Ｐゴシック" charset="0"/>
                <a:cs typeface="Calibri"/>
              </a:rPr>
              <a:t>Desteklenen yürütücünün destek kararının bildirilmesinden itibaren en geç 6 ay içinde aşağıdaki belgeleri TÜBİTAK</a:t>
            </a:r>
            <a:r>
              <a:rPr lang="ja-JP" altLang="tr-TR" dirty="0">
                <a:solidFill>
                  <a:srgbClr val="000000"/>
                </a:solidFill>
                <a:latin typeface="Calibri"/>
                <a:ea typeface="ＭＳ Ｐゴシック" charset="0"/>
                <a:cs typeface="Calibri"/>
              </a:rPr>
              <a:t>’</a:t>
            </a:r>
            <a:r>
              <a:rPr lang="tr-TR" dirty="0">
                <a:solidFill>
                  <a:srgbClr val="000000"/>
                </a:solidFill>
                <a:latin typeface="Calibri"/>
                <a:ea typeface="ＭＳ Ｐゴシック" charset="0"/>
                <a:cs typeface="Calibri"/>
              </a:rPr>
              <a:t>a göndererek araştırmasına başlaması gerekir. </a:t>
            </a:r>
          </a:p>
          <a:p>
            <a:pPr algn="just"/>
            <a:endParaRPr lang="tr-TR" dirty="0">
              <a:solidFill>
                <a:srgbClr val="000000"/>
              </a:solidFill>
              <a:latin typeface="Calibri"/>
              <a:ea typeface="ＭＳ Ｐゴシック" charset="0"/>
              <a:cs typeface="Calibri"/>
            </a:endParaRPr>
          </a:p>
          <a:p>
            <a:pPr algn="just"/>
            <a:r>
              <a:rPr lang="tr-TR" dirty="0">
                <a:solidFill>
                  <a:srgbClr val="000000"/>
                </a:solidFill>
                <a:latin typeface="Calibri"/>
                <a:ea typeface="ＭＳ Ｐゴシック" charset="0"/>
                <a:cs typeface="Calibri"/>
              </a:rPr>
              <a:t>Ev sahibi kurumun üniversite olması halinde, desteklenen proje yürütücüsünün ev sahibi kurumda her dönem  en az bir ders vermesi gerekmektedir.</a:t>
            </a:r>
          </a:p>
          <a:p>
            <a:pPr algn="just"/>
            <a:endParaRPr lang="tr-TR" dirty="0">
              <a:solidFill>
                <a:srgbClr val="000000"/>
              </a:solidFill>
              <a:latin typeface="Calibri"/>
              <a:ea typeface="ＭＳ Ｐゴシック" charset="0"/>
              <a:cs typeface="Calibri"/>
            </a:endParaRPr>
          </a:p>
          <a:p>
            <a:pPr algn="just"/>
            <a:r>
              <a:rPr lang="tr-TR" dirty="0">
                <a:solidFill>
                  <a:srgbClr val="000000"/>
                </a:solidFill>
                <a:latin typeface="Calibri"/>
                <a:ea typeface="ＭＳ Ｐゴシック" charset="0"/>
                <a:cs typeface="Calibri"/>
              </a:rPr>
              <a:t>2232 Proje Yürütücüsü Turkuaz Kart’a başvuru yapabilecektir.</a:t>
            </a:r>
          </a:p>
          <a:p>
            <a:pPr algn="just"/>
            <a:endParaRPr lang="tr-TR" dirty="0">
              <a:solidFill>
                <a:srgbClr val="000000"/>
              </a:solidFill>
              <a:latin typeface="Calibri"/>
              <a:ea typeface="ＭＳ Ｐゴシック" charset="0"/>
              <a:cs typeface="Calibri"/>
            </a:endParaRPr>
          </a:p>
          <a:p>
            <a:pPr algn="just"/>
            <a:r>
              <a:rPr lang="tr-TR" dirty="0">
                <a:solidFill>
                  <a:srgbClr val="000000"/>
                </a:solidFill>
                <a:latin typeface="Calibri"/>
                <a:ea typeface="ＭＳ Ｐゴシック" charset="0"/>
                <a:cs typeface="Calibri"/>
              </a:rPr>
              <a:t>2232 kapsamındaki desteklerin %60 oranında Türkiye’deki araştırma üniversitelerine verilmesi planlanmaktadır.</a:t>
            </a:r>
          </a:p>
          <a:p>
            <a:pPr algn="just"/>
            <a:endParaRPr lang="tr-TR" dirty="0">
              <a:solidFill>
                <a:srgbClr val="000000"/>
              </a:solidFill>
              <a:latin typeface="Calibri"/>
              <a:ea typeface="ＭＳ Ｐゴシック" charset="0"/>
              <a:cs typeface="Calibri"/>
            </a:endParaRPr>
          </a:p>
          <a:p>
            <a:pPr algn="just"/>
            <a:r>
              <a:rPr lang="tr-TR" dirty="0">
                <a:solidFill>
                  <a:srgbClr val="000000"/>
                </a:solidFill>
                <a:latin typeface="Calibri"/>
                <a:ea typeface="ＭＳ Ｐゴシック" charset="0"/>
                <a:cs typeface="Calibri"/>
              </a:rPr>
              <a:t>2232 Programı Girişimci ve Yenilikçi Üniversite Endeksi ve TTO Performans Kriterlerinde yer alacaktır.</a:t>
            </a:r>
          </a:p>
        </p:txBody>
      </p:sp>
      <p:sp>
        <p:nvSpPr>
          <p:cNvPr id="17" name="Snip Single Corner Rectangle 10">
            <a:extLst>
              <a:ext uri="{FF2B5EF4-FFF2-40B4-BE49-F238E27FC236}">
                <a16:creationId xmlns:a16="http://schemas.microsoft.com/office/drawing/2014/main" xmlns="" id="{5AFDE2EF-8360-4DE8-84A5-7C837CBE7C79}"/>
              </a:ext>
            </a:extLst>
          </p:cNvPr>
          <p:cNvSpPr/>
          <p:nvPr/>
        </p:nvSpPr>
        <p:spPr>
          <a:xfrm>
            <a:off x="0" y="939368"/>
            <a:ext cx="754735" cy="307076"/>
          </a:xfrm>
          <a:prstGeom prst="snip1Rect">
            <a:avLst/>
          </a:prstGeom>
          <a:solidFill>
            <a:srgbClr val="E20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nip Single Corner Rectangle 13">
            <a:extLst>
              <a:ext uri="{FF2B5EF4-FFF2-40B4-BE49-F238E27FC236}">
                <a16:creationId xmlns:a16="http://schemas.microsoft.com/office/drawing/2014/main" xmlns="" id="{EEAAD67E-BCCD-4F98-8893-BCA091DD9D2C}"/>
              </a:ext>
            </a:extLst>
          </p:cNvPr>
          <p:cNvSpPr/>
          <p:nvPr/>
        </p:nvSpPr>
        <p:spPr>
          <a:xfrm>
            <a:off x="13553" y="2174240"/>
            <a:ext cx="754735" cy="307076"/>
          </a:xfrm>
          <a:prstGeom prst="snip1Rect">
            <a:avLst/>
          </a:prstGeom>
          <a:solidFill>
            <a:srgbClr val="E20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nip Single Corner Rectangle 14">
            <a:extLst>
              <a:ext uri="{FF2B5EF4-FFF2-40B4-BE49-F238E27FC236}">
                <a16:creationId xmlns:a16="http://schemas.microsoft.com/office/drawing/2014/main" xmlns="" id="{C74B4634-A06E-455C-A64C-206168735600}"/>
              </a:ext>
            </a:extLst>
          </p:cNvPr>
          <p:cNvSpPr/>
          <p:nvPr/>
        </p:nvSpPr>
        <p:spPr>
          <a:xfrm>
            <a:off x="-10100" y="3355559"/>
            <a:ext cx="754735" cy="307076"/>
          </a:xfrm>
          <a:prstGeom prst="snip1Rect">
            <a:avLst/>
          </a:prstGeom>
          <a:solidFill>
            <a:srgbClr val="E20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Snip Single Corner Rectangle 15">
            <a:extLst>
              <a:ext uri="{FF2B5EF4-FFF2-40B4-BE49-F238E27FC236}">
                <a16:creationId xmlns:a16="http://schemas.microsoft.com/office/drawing/2014/main" xmlns="" id="{52422837-9B09-445C-8304-1BA4BF6B7A6F}"/>
              </a:ext>
            </a:extLst>
          </p:cNvPr>
          <p:cNvSpPr/>
          <p:nvPr/>
        </p:nvSpPr>
        <p:spPr>
          <a:xfrm>
            <a:off x="13553" y="4133000"/>
            <a:ext cx="754735" cy="307076"/>
          </a:xfrm>
          <a:prstGeom prst="snip1Rect">
            <a:avLst/>
          </a:prstGeom>
          <a:solidFill>
            <a:srgbClr val="E20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nip Single Corner Rectangle 15">
            <a:extLst>
              <a:ext uri="{FF2B5EF4-FFF2-40B4-BE49-F238E27FC236}">
                <a16:creationId xmlns:a16="http://schemas.microsoft.com/office/drawing/2014/main" xmlns="" id="{958B07A5-D3FD-48FF-A3C0-C63E301ED2CF}"/>
              </a:ext>
            </a:extLst>
          </p:cNvPr>
          <p:cNvSpPr/>
          <p:nvPr/>
        </p:nvSpPr>
        <p:spPr>
          <a:xfrm>
            <a:off x="13553" y="4997458"/>
            <a:ext cx="754735" cy="307076"/>
          </a:xfrm>
          <a:prstGeom prst="snip1Rect">
            <a:avLst/>
          </a:prstGeom>
          <a:solidFill>
            <a:srgbClr val="E20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nip Single Corner Rectangle 15">
            <a:extLst>
              <a:ext uri="{FF2B5EF4-FFF2-40B4-BE49-F238E27FC236}">
                <a16:creationId xmlns:a16="http://schemas.microsoft.com/office/drawing/2014/main" xmlns="" id="{1AEB0D0D-6DE1-42CD-B4C3-FBA28ED2E242}"/>
              </a:ext>
            </a:extLst>
          </p:cNvPr>
          <p:cNvSpPr/>
          <p:nvPr/>
        </p:nvSpPr>
        <p:spPr>
          <a:xfrm>
            <a:off x="13553" y="5481635"/>
            <a:ext cx="754735" cy="307076"/>
          </a:xfrm>
          <a:prstGeom prst="snip1Rect">
            <a:avLst/>
          </a:prstGeom>
          <a:solidFill>
            <a:srgbClr val="E20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nip Single Corner Rectangle 15">
            <a:extLst>
              <a:ext uri="{FF2B5EF4-FFF2-40B4-BE49-F238E27FC236}">
                <a16:creationId xmlns:a16="http://schemas.microsoft.com/office/drawing/2014/main" xmlns="" id="{9CA638A1-7264-4ACF-B8D4-D95600305828}"/>
              </a:ext>
            </a:extLst>
          </p:cNvPr>
          <p:cNvSpPr/>
          <p:nvPr/>
        </p:nvSpPr>
        <p:spPr>
          <a:xfrm>
            <a:off x="-10099" y="6245264"/>
            <a:ext cx="754735" cy="307076"/>
          </a:xfrm>
          <a:prstGeom prst="snip1Rect">
            <a:avLst/>
          </a:prstGeom>
          <a:solidFill>
            <a:srgbClr val="E20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Resim 10"/>
          <p:cNvPicPr>
            <a:picLocks noChangeAspect="1"/>
          </p:cNvPicPr>
          <p:nvPr/>
        </p:nvPicPr>
        <p:blipFill rotWithShape="1">
          <a:blip r:embed="rId2" cstate="print">
            <a:extLst>
              <a:ext uri="{28A0092B-C50C-407E-A947-70E740481C1C}">
                <a14:useLocalDpi xmlns:a14="http://schemas.microsoft.com/office/drawing/2010/main" val="0"/>
              </a:ext>
            </a:extLst>
          </a:blip>
          <a:srcRect l="640" t="4835" r="67860"/>
          <a:stretch/>
        </p:blipFill>
        <p:spPr>
          <a:xfrm>
            <a:off x="7452320" y="43521"/>
            <a:ext cx="760602" cy="721183"/>
          </a:xfrm>
          <a:prstGeom prst="rect">
            <a:avLst/>
          </a:prstGeom>
        </p:spPr>
      </p:pic>
    </p:spTree>
    <p:extLst>
      <p:ext uri="{BB962C8B-B14F-4D97-AF65-F5344CB8AC3E}">
        <p14:creationId xmlns:p14="http://schemas.microsoft.com/office/powerpoint/2010/main" val="11929856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18 Resim" descr="Arka F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2 İçerik Yer Tutucusu"/>
          <p:cNvSpPr txBox="1">
            <a:spLocks/>
          </p:cNvSpPr>
          <p:nvPr/>
        </p:nvSpPr>
        <p:spPr>
          <a:xfrm>
            <a:off x="467544" y="1772816"/>
            <a:ext cx="5687863" cy="3096195"/>
          </a:xfrm>
          <a:prstGeom prst="rect">
            <a:avLst/>
          </a:prstGeom>
        </p:spPr>
        <p:txBody>
          <a:bodyPr>
            <a:normAutofit/>
          </a:bodyPr>
          <a:lstStyle/>
          <a:p>
            <a:pPr algn="ctr" eaLnBrk="0" fontAlgn="auto" hangingPunct="0">
              <a:spcBef>
                <a:spcPct val="20000"/>
              </a:spcBef>
              <a:spcAft>
                <a:spcPts val="0"/>
              </a:spcAft>
              <a:buClr>
                <a:srgbClr val="000000"/>
              </a:buClr>
              <a:buSzPct val="100000"/>
              <a:buFont typeface="Arial" pitchFamily="34" charset="0"/>
              <a:buNone/>
              <a:defRPr/>
            </a:pPr>
            <a:r>
              <a:rPr lang="tr-TR" sz="4400" b="1" dirty="0" smtClean="0">
                <a:cs typeface="Arial" pitchFamily="34" charset="0"/>
              </a:rPr>
              <a:t>Elektronik </a:t>
            </a:r>
            <a:r>
              <a:rPr lang="tr-TR" sz="4400" b="1" dirty="0">
                <a:cs typeface="Arial" pitchFamily="34" charset="0"/>
              </a:rPr>
              <a:t>Başvuru Sistemi</a:t>
            </a:r>
          </a:p>
          <a:p>
            <a:pPr algn="ctr" eaLnBrk="0" fontAlgn="auto" hangingPunct="0">
              <a:spcBef>
                <a:spcPct val="20000"/>
              </a:spcBef>
              <a:spcAft>
                <a:spcPts val="0"/>
              </a:spcAft>
              <a:buClr>
                <a:srgbClr val="000000"/>
              </a:buClr>
              <a:buSzPct val="100000"/>
              <a:buFont typeface="Arial" pitchFamily="34" charset="0"/>
              <a:buNone/>
              <a:defRPr/>
            </a:pPr>
            <a:endParaRPr lang="tr-TR" sz="4400" b="1" dirty="0">
              <a:cs typeface="Arial" pitchFamily="34" charset="0"/>
            </a:endParaRPr>
          </a:p>
          <a:p>
            <a:pPr algn="ctr" eaLnBrk="0" fontAlgn="auto" hangingPunct="0">
              <a:spcBef>
                <a:spcPct val="20000"/>
              </a:spcBef>
              <a:spcAft>
                <a:spcPts val="0"/>
              </a:spcAft>
              <a:buClr>
                <a:srgbClr val="000000"/>
              </a:buClr>
              <a:buSzPct val="100000"/>
              <a:buFont typeface="Arial" pitchFamily="34" charset="0"/>
              <a:buNone/>
              <a:defRPr/>
            </a:pPr>
            <a:r>
              <a:rPr lang="tr-TR" sz="4400" b="1" dirty="0" err="1">
                <a:cs typeface="Arial" pitchFamily="34" charset="0"/>
              </a:rPr>
              <a:t>ebideb</a:t>
            </a:r>
            <a:r>
              <a:rPr lang="tr-TR" sz="4400" b="1" dirty="0">
                <a:cs typeface="Arial" pitchFamily="34" charset="0"/>
              </a:rPr>
              <a:t>.</a:t>
            </a:r>
            <a:r>
              <a:rPr lang="tr-TR" sz="4400" b="1" dirty="0" err="1">
                <a:cs typeface="Arial" pitchFamily="34" charset="0"/>
              </a:rPr>
              <a:t>tubitak</a:t>
            </a:r>
            <a:r>
              <a:rPr lang="tr-TR" sz="4400" b="1" dirty="0">
                <a:cs typeface="Arial" pitchFamily="34" charset="0"/>
              </a:rPr>
              <a:t>.gov.tr</a:t>
            </a:r>
          </a:p>
          <a:p>
            <a:pPr algn="ctr" fontAlgn="auto">
              <a:spcBef>
                <a:spcPct val="20000"/>
              </a:spcBef>
              <a:spcAft>
                <a:spcPts val="0"/>
              </a:spcAft>
              <a:buFont typeface="Arial" pitchFamily="34" charset="0"/>
              <a:buNone/>
              <a:defRPr/>
            </a:pPr>
            <a:endParaRPr lang="tr-TR" sz="2800" dirty="0">
              <a:solidFill>
                <a:schemeClr val="tx1">
                  <a:tint val="75000"/>
                </a:schemeClr>
              </a:solidFill>
              <a:cs typeface="Arial" pitchFamily="34" charset="0"/>
            </a:endParaRPr>
          </a:p>
          <a:p>
            <a:pPr lvl="1" algn="ctr" fontAlgn="auto">
              <a:spcBef>
                <a:spcPct val="20000"/>
              </a:spcBef>
              <a:spcAft>
                <a:spcPts val="0"/>
              </a:spcAft>
              <a:buFont typeface="Arial" pitchFamily="34" charset="0"/>
              <a:buNone/>
              <a:defRPr/>
            </a:pPr>
            <a:endParaRPr lang="tr-TR" sz="2400" dirty="0">
              <a:solidFill>
                <a:schemeClr val="tx1">
                  <a:tint val="75000"/>
                </a:schemeClr>
              </a:solidFill>
              <a:cs typeface="Arial" pitchFamily="34" charset="0"/>
            </a:endParaRPr>
          </a:p>
          <a:p>
            <a:pPr lvl="1" algn="ctr" fontAlgn="auto">
              <a:spcBef>
                <a:spcPct val="20000"/>
              </a:spcBef>
              <a:spcAft>
                <a:spcPts val="0"/>
              </a:spcAft>
              <a:buFont typeface="Arial" pitchFamily="34" charset="0"/>
              <a:buNone/>
              <a:defRPr/>
            </a:pPr>
            <a:endParaRPr lang="en-US" sz="2400" dirty="0">
              <a:solidFill>
                <a:schemeClr val="tx1">
                  <a:tint val="75000"/>
                </a:schemeClr>
              </a:solidFill>
              <a:cs typeface="Arial" pitchFamily="34" charset="0"/>
            </a:endParaRPr>
          </a:p>
        </p:txBody>
      </p:sp>
      <p:pic>
        <p:nvPicPr>
          <p:cNvPr id="9218" name="Picture 2" descr="C:\Documents and Settings\burcin.alparslan\Desktop\Keyboard-Enter.jpg"/>
          <p:cNvPicPr>
            <a:picLocks noChangeAspect="1" noChangeArrowheads="1"/>
          </p:cNvPicPr>
          <p:nvPr/>
        </p:nvPicPr>
        <p:blipFill>
          <a:blip r:embed="rId4" cstate="print"/>
          <a:srcRect/>
          <a:stretch>
            <a:fillRect/>
          </a:stretch>
        </p:blipFill>
        <p:spPr bwMode="auto">
          <a:xfrm>
            <a:off x="5580113" y="2407022"/>
            <a:ext cx="3276610" cy="2462138"/>
          </a:xfrm>
          <a:prstGeom prst="ellipse">
            <a:avLst/>
          </a:prstGeom>
          <a:ln>
            <a:noFill/>
          </a:ln>
          <a:effectLst>
            <a:softEdge rad="112500"/>
          </a:effectLst>
        </p:spPr>
      </p:pic>
      <p:pic>
        <p:nvPicPr>
          <p:cNvPr id="6" name="Resim 6"/>
          <p:cNvPicPr>
            <a:picLocks noChangeAspect="1"/>
          </p:cNvPicPr>
          <p:nvPr/>
        </p:nvPicPr>
        <p:blipFill rotWithShape="1">
          <a:blip r:embed="rId5" cstate="print">
            <a:extLst>
              <a:ext uri="{28A0092B-C50C-407E-A947-70E740481C1C}">
                <a14:useLocalDpi xmlns:a14="http://schemas.microsoft.com/office/drawing/2010/main" val="0"/>
              </a:ext>
            </a:extLst>
          </a:blip>
          <a:srcRect l="640" t="4835" r="67860"/>
          <a:stretch/>
        </p:blipFill>
        <p:spPr>
          <a:xfrm>
            <a:off x="7693598" y="190561"/>
            <a:ext cx="622818" cy="590540"/>
          </a:xfrm>
          <a:prstGeom prst="rect">
            <a:avLst/>
          </a:prstGeom>
        </p:spPr>
      </p:pic>
      <p:pic>
        <p:nvPicPr>
          <p:cNvPr id="8" name="Picture 7" descr="tubitak_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61750" y="188640"/>
            <a:ext cx="430730" cy="575192"/>
          </a:xfrm>
          <a:prstGeom prst="rect">
            <a:avLst/>
          </a:prstGeom>
        </p:spPr>
      </p:pic>
    </p:spTree>
    <p:extLst>
      <p:ext uri="{BB962C8B-B14F-4D97-AF65-F5344CB8AC3E}">
        <p14:creationId xmlns:p14="http://schemas.microsoft.com/office/powerpoint/2010/main" val="265462681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p:nvPr>
        </p:nvSpPr>
        <p:spPr>
          <a:xfrm>
            <a:off x="395288" y="0"/>
            <a:ext cx="7848600" cy="706438"/>
          </a:xfrm>
        </p:spPr>
        <p:txBody>
          <a:bodyPr/>
          <a:lstStyle/>
          <a:p>
            <a:r>
              <a:rPr lang="tr-TR" altLang="tr-TR" sz="2800" smtClean="0">
                <a:latin typeface="Arial" pitchFamily="34" charset="0"/>
                <a:cs typeface="Arial" pitchFamily="34" charset="0"/>
              </a:rPr>
              <a:t>BİDEB Elektronik Başvuru Sistemi</a:t>
            </a:r>
          </a:p>
        </p:txBody>
      </p:sp>
      <p:pic>
        <p:nvPicPr>
          <p:cNvPr id="71682" name="Picture 2"/>
          <p:cNvPicPr>
            <a:picLocks noChangeAspect="1" noChangeArrowheads="1"/>
          </p:cNvPicPr>
          <p:nvPr/>
        </p:nvPicPr>
        <p:blipFill>
          <a:blip r:embed="rId2"/>
          <a:srcRect/>
          <a:stretch>
            <a:fillRect/>
          </a:stretch>
        </p:blipFill>
        <p:spPr bwMode="auto">
          <a:xfrm>
            <a:off x="431775" y="899542"/>
            <a:ext cx="4860950" cy="3190822"/>
          </a:xfrm>
          <a:prstGeom prst="rect">
            <a:avLst/>
          </a:prstGeom>
          <a:ln>
            <a:noFill/>
          </a:ln>
          <a:effectLst>
            <a:outerShdw blurRad="292100" dist="139700" dir="2700000" algn="tl" rotWithShape="0">
              <a:srgbClr val="333333">
                <a:alpha val="65000"/>
              </a:srgbClr>
            </a:outerShdw>
          </a:effectLst>
        </p:spPr>
      </p:pic>
      <p:pic>
        <p:nvPicPr>
          <p:cNvPr id="71683" name="Picture 3"/>
          <p:cNvPicPr>
            <a:picLocks noChangeAspect="1" noChangeArrowheads="1"/>
          </p:cNvPicPr>
          <p:nvPr/>
        </p:nvPicPr>
        <p:blipFill>
          <a:blip r:embed="rId3"/>
          <a:srcRect/>
          <a:stretch>
            <a:fillRect/>
          </a:stretch>
        </p:blipFill>
        <p:spPr bwMode="auto">
          <a:xfrm>
            <a:off x="5634038" y="908050"/>
            <a:ext cx="3259137" cy="4249738"/>
          </a:xfrm>
          <a:prstGeom prst="rect">
            <a:avLst/>
          </a:prstGeom>
          <a:ln>
            <a:noFill/>
          </a:ln>
          <a:effectLst>
            <a:outerShdw blurRad="292100" dist="139700" dir="2700000" algn="tl" rotWithShape="0">
              <a:srgbClr val="333333">
                <a:alpha val="65000"/>
              </a:srgbClr>
            </a:outerShdw>
          </a:effectLst>
        </p:spPr>
      </p:pic>
      <p:pic>
        <p:nvPicPr>
          <p:cNvPr id="71684" name="Picture 4"/>
          <p:cNvPicPr>
            <a:picLocks noChangeAspect="1" noChangeArrowheads="1"/>
          </p:cNvPicPr>
          <p:nvPr/>
        </p:nvPicPr>
        <p:blipFill>
          <a:blip r:embed="rId4"/>
          <a:srcRect/>
          <a:stretch>
            <a:fillRect/>
          </a:stretch>
        </p:blipFill>
        <p:spPr bwMode="auto">
          <a:xfrm>
            <a:off x="250825" y="4090364"/>
            <a:ext cx="5041900" cy="2597775"/>
          </a:xfrm>
          <a:prstGeom prst="rect">
            <a:avLst/>
          </a:prstGeom>
          <a:ln>
            <a:noFill/>
          </a:ln>
          <a:effectLst>
            <a:outerShdw blurRad="292100" dist="139700" dir="2700000" algn="tl" rotWithShape="0">
              <a:srgbClr val="333333">
                <a:alpha val="65000"/>
              </a:srgbClr>
            </a:outerShdw>
          </a:effectLst>
        </p:spPr>
      </p:pic>
      <p:pic>
        <p:nvPicPr>
          <p:cNvPr id="7" name="Resim 6"/>
          <p:cNvPicPr>
            <a:picLocks noChangeAspect="1"/>
          </p:cNvPicPr>
          <p:nvPr/>
        </p:nvPicPr>
        <p:blipFill rotWithShape="1">
          <a:blip r:embed="rId5"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2768406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1941215721"/>
              </p:ext>
            </p:extLst>
          </p:nvPr>
        </p:nvGraphicFramePr>
        <p:xfrm>
          <a:off x="143000" y="962322"/>
          <a:ext cx="8821488" cy="5274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083" name="Başlık 3"/>
          <p:cNvSpPr>
            <a:spLocks noGrp="1"/>
          </p:cNvSpPr>
          <p:nvPr>
            <p:ph type="title"/>
          </p:nvPr>
        </p:nvSpPr>
        <p:spPr/>
        <p:txBody>
          <a:bodyPr/>
          <a:lstStyle/>
          <a:p>
            <a:r>
              <a:rPr lang="tr-TR" altLang="tr-TR" sz="2800" smtClean="0">
                <a:latin typeface="Arial" pitchFamily="34" charset="0"/>
                <a:cs typeface="Arial" pitchFamily="34" charset="0"/>
              </a:rPr>
              <a:t>Başvurular Panellerde Değerlendiriliyor</a:t>
            </a:r>
          </a:p>
        </p:txBody>
      </p:sp>
      <p:pic>
        <p:nvPicPr>
          <p:cNvPr id="6" name="Picture 2" descr="C:\Documents and Settings\burcin.alparslan\Desktop\329_2.JPG"/>
          <p:cNvPicPr>
            <a:picLocks noChangeAspect="1" noChangeArrowheads="1"/>
          </p:cNvPicPr>
          <p:nvPr/>
        </p:nvPicPr>
        <p:blipFill>
          <a:blip r:embed="rId7" cstate="print"/>
          <a:srcRect/>
          <a:stretch>
            <a:fillRect/>
          </a:stretch>
        </p:blipFill>
        <p:spPr bwMode="auto">
          <a:xfrm>
            <a:off x="2411760" y="5517232"/>
            <a:ext cx="763657" cy="1191407"/>
          </a:xfrm>
          <a:prstGeom prst="rect">
            <a:avLst/>
          </a:prstGeom>
          <a:noFill/>
          <a:ln>
            <a:solidFill>
              <a:schemeClr val="bg1">
                <a:lumMod val="75000"/>
              </a:schemeClr>
            </a:solidFill>
          </a:ln>
          <a:scene3d>
            <a:camera prst="orthographicFront"/>
            <a:lightRig rig="threePt" dir="t"/>
          </a:scene3d>
          <a:sp3d>
            <a:bevelT/>
          </a:sp3d>
        </p:spPr>
      </p:pic>
      <p:pic>
        <p:nvPicPr>
          <p:cNvPr id="8" name="Resim 7"/>
          <p:cNvPicPr>
            <a:picLocks noChangeAspect="1"/>
          </p:cNvPicPr>
          <p:nvPr/>
        </p:nvPicPr>
        <p:blipFill rotWithShape="1">
          <a:blip r:embed="rId8"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1036671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smtClean="0"/>
              <a:t>TÜBİMER-TÜBİTAK İletişim Merkezi</a:t>
            </a:r>
            <a:endParaRPr lang="tr-TR" sz="2800"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9" y="980728"/>
            <a:ext cx="9050282" cy="4451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2699792" y="6072997"/>
            <a:ext cx="3672408" cy="400110"/>
          </a:xfrm>
          <a:prstGeom prst="rect">
            <a:avLst/>
          </a:prstGeom>
          <a:noFill/>
        </p:spPr>
        <p:txBody>
          <a:bodyPr wrap="square" rtlCol="0">
            <a:spAutoFit/>
          </a:bodyPr>
          <a:lstStyle/>
          <a:p>
            <a:r>
              <a:rPr lang="tr-TR" sz="2000" b="1" dirty="0">
                <a:solidFill>
                  <a:schemeClr val="accent1">
                    <a:lumMod val="75000"/>
                  </a:schemeClr>
                </a:solidFill>
                <a:latin typeface="Corbel" pitchFamily="34" charset="0"/>
              </a:rPr>
              <a:t>https://tubimer.tubitak.gov.tr/</a:t>
            </a:r>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2182413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0" indent="0">
              <a:buNone/>
            </a:pPr>
            <a:endParaRPr lang="tr-TR" b="1" dirty="0" smtClean="0">
              <a:solidFill>
                <a:srgbClr val="990000"/>
              </a:solidFill>
            </a:endParaRPr>
          </a:p>
          <a:p>
            <a:pPr marL="0" indent="0">
              <a:buNone/>
            </a:pPr>
            <a:endParaRPr lang="tr-TR" b="1" dirty="0">
              <a:solidFill>
                <a:srgbClr val="990000"/>
              </a:solidFill>
            </a:endParaRPr>
          </a:p>
          <a:p>
            <a:pPr marL="0" indent="0">
              <a:buNone/>
            </a:pPr>
            <a:endParaRPr lang="tr-TR" b="1" dirty="0" smtClean="0">
              <a:solidFill>
                <a:srgbClr val="990000"/>
              </a:solidFill>
            </a:endParaRPr>
          </a:p>
          <a:p>
            <a:pPr marL="0" indent="0">
              <a:buNone/>
            </a:pPr>
            <a:endParaRPr lang="tr-TR" b="1" dirty="0">
              <a:solidFill>
                <a:srgbClr val="990000"/>
              </a:solidFill>
            </a:endParaRPr>
          </a:p>
          <a:p>
            <a:pPr marL="0" indent="0" algn="ctr">
              <a:buNone/>
            </a:pPr>
            <a:r>
              <a:rPr lang="tr-TR" b="1" dirty="0" smtClean="0">
                <a:solidFill>
                  <a:srgbClr val="990000"/>
                </a:solidFill>
              </a:rPr>
              <a:t>GENEL İSTATİSTİKLER</a:t>
            </a:r>
            <a:endParaRPr lang="tr-TR" b="1" dirty="0">
              <a:solidFill>
                <a:srgbClr val="990000"/>
              </a:solidFill>
            </a:endParaRPr>
          </a:p>
          <a:p>
            <a:endParaRPr lang="tr-TR" dirty="0"/>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19483162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BİDEB Sosyal Medya Hesapları</a:t>
            </a:r>
            <a:br>
              <a:rPr lang="tr-TR" dirty="0" smtClean="0"/>
            </a:br>
            <a:r>
              <a:rPr lang="tr-TR" dirty="0" smtClean="0"/>
              <a:t/>
            </a:r>
            <a:br>
              <a:rPr lang="tr-TR" dirty="0" smtClean="0"/>
            </a:br>
            <a:r>
              <a:rPr lang="tr-TR" dirty="0"/>
              <a:t/>
            </a:r>
            <a:br>
              <a:rPr lang="tr-TR" dirty="0"/>
            </a:br>
            <a:r>
              <a:rPr lang="tr-TR" dirty="0" smtClean="0"/>
              <a:t/>
            </a:r>
            <a:br>
              <a:rPr lang="tr-TR" dirty="0" smtClean="0"/>
            </a:br>
            <a:r>
              <a:rPr lang="tr-TR" dirty="0"/>
              <a:t> </a:t>
            </a:r>
            <a:r>
              <a:rPr lang="tr-TR" dirty="0" smtClean="0"/>
              <a:t>                         </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345" y="1987570"/>
            <a:ext cx="812507" cy="65990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346" y="3221002"/>
            <a:ext cx="812507" cy="720080"/>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346" y="4365104"/>
            <a:ext cx="812507" cy="1010022"/>
          </a:xfrm>
          <a:prstGeom prst="rect">
            <a:avLst/>
          </a:prstGeom>
        </p:spPr>
      </p:pic>
      <p:sp>
        <p:nvSpPr>
          <p:cNvPr id="7" name="Metin kutusu 6"/>
          <p:cNvSpPr txBox="1"/>
          <p:nvPr/>
        </p:nvSpPr>
        <p:spPr>
          <a:xfrm>
            <a:off x="1835696" y="2120324"/>
            <a:ext cx="1656184" cy="369332"/>
          </a:xfrm>
          <a:prstGeom prst="rect">
            <a:avLst/>
          </a:prstGeom>
          <a:noFill/>
        </p:spPr>
        <p:txBody>
          <a:bodyPr wrap="square" rtlCol="0">
            <a:spAutoFit/>
          </a:bodyPr>
          <a:lstStyle/>
          <a:p>
            <a:r>
              <a:rPr lang="tr-TR" b="1" dirty="0" err="1" smtClean="0">
                <a:latin typeface="Corbel" pitchFamily="34" charset="0"/>
              </a:rPr>
              <a:t>Tübitak</a:t>
            </a:r>
            <a:r>
              <a:rPr lang="tr-TR" b="1" dirty="0" smtClean="0">
                <a:latin typeface="Corbel" pitchFamily="34" charset="0"/>
              </a:rPr>
              <a:t> BİDEB</a:t>
            </a:r>
            <a:endParaRPr lang="tr-TR" b="1" dirty="0">
              <a:latin typeface="Corbel" pitchFamily="34" charset="0"/>
            </a:endParaRPr>
          </a:p>
        </p:txBody>
      </p:sp>
      <p:sp>
        <p:nvSpPr>
          <p:cNvPr id="12" name="Metin kutusu 11"/>
          <p:cNvSpPr txBox="1"/>
          <p:nvPr/>
        </p:nvSpPr>
        <p:spPr>
          <a:xfrm>
            <a:off x="1835696" y="3355979"/>
            <a:ext cx="1728192" cy="646331"/>
          </a:xfrm>
          <a:prstGeom prst="rect">
            <a:avLst/>
          </a:prstGeom>
          <a:noFill/>
        </p:spPr>
        <p:txBody>
          <a:bodyPr wrap="square" rtlCol="0">
            <a:spAutoFit/>
          </a:bodyPr>
          <a:lstStyle/>
          <a:p>
            <a:r>
              <a:rPr lang="tr-TR" b="1" dirty="0" err="1">
                <a:latin typeface="Corbel" pitchFamily="34" charset="0"/>
              </a:rPr>
              <a:t>Tübitak</a:t>
            </a:r>
            <a:r>
              <a:rPr lang="tr-TR" b="1" dirty="0">
                <a:latin typeface="Corbel" pitchFamily="34" charset="0"/>
              </a:rPr>
              <a:t> BİDEB</a:t>
            </a:r>
          </a:p>
          <a:p>
            <a:endParaRPr lang="tr-TR" dirty="0">
              <a:latin typeface="Corbel" pitchFamily="34" charset="0"/>
            </a:endParaRPr>
          </a:p>
        </p:txBody>
      </p:sp>
      <p:sp>
        <p:nvSpPr>
          <p:cNvPr id="13" name="Metin kutusu 12"/>
          <p:cNvSpPr txBox="1"/>
          <p:nvPr/>
        </p:nvSpPr>
        <p:spPr>
          <a:xfrm>
            <a:off x="1835696" y="4683967"/>
            <a:ext cx="1728192" cy="369332"/>
          </a:xfrm>
          <a:prstGeom prst="rect">
            <a:avLst/>
          </a:prstGeom>
          <a:noFill/>
        </p:spPr>
        <p:txBody>
          <a:bodyPr wrap="square" rtlCol="0">
            <a:spAutoFit/>
          </a:bodyPr>
          <a:lstStyle/>
          <a:p>
            <a:r>
              <a:rPr lang="tr-TR" b="1" dirty="0" err="1">
                <a:latin typeface="Corbel" pitchFamily="34" charset="0"/>
              </a:rPr>
              <a:t>Tübitak</a:t>
            </a:r>
            <a:r>
              <a:rPr lang="tr-TR" b="1" dirty="0">
                <a:latin typeface="Corbel" pitchFamily="34" charset="0"/>
              </a:rPr>
              <a:t> BİDEB</a:t>
            </a:r>
          </a:p>
        </p:txBody>
      </p:sp>
      <p:pic>
        <p:nvPicPr>
          <p:cNvPr id="10" name="Resim 9"/>
          <p:cNvPicPr>
            <a:picLocks noChangeAspect="1"/>
          </p:cNvPicPr>
          <p:nvPr/>
        </p:nvPicPr>
        <p:blipFill rotWithShape="1">
          <a:blip r:embed="rId5"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Tree>
    <p:extLst>
      <p:ext uri="{BB962C8B-B14F-4D97-AF65-F5344CB8AC3E}">
        <p14:creationId xmlns:p14="http://schemas.microsoft.com/office/powerpoint/2010/main" val="32718438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18 Resim" descr="Arka F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2 İçerik Yer Tutucusu"/>
          <p:cNvSpPr txBox="1">
            <a:spLocks/>
          </p:cNvSpPr>
          <p:nvPr/>
        </p:nvSpPr>
        <p:spPr>
          <a:xfrm>
            <a:off x="1907704" y="620688"/>
            <a:ext cx="5543550" cy="5073650"/>
          </a:xfrm>
          <a:prstGeom prst="rect">
            <a:avLst/>
          </a:prstGeom>
        </p:spPr>
        <p:txBody>
          <a:bodyPr>
            <a:normAutofit/>
          </a:bodyPr>
          <a:lstStyle/>
          <a:p>
            <a:pPr algn="ctr" eaLnBrk="0" fontAlgn="auto" hangingPunct="0">
              <a:spcBef>
                <a:spcPct val="20000"/>
              </a:spcBef>
              <a:spcAft>
                <a:spcPts val="0"/>
              </a:spcAft>
              <a:buClr>
                <a:srgbClr val="000000"/>
              </a:buClr>
              <a:buSzPct val="100000"/>
              <a:buFont typeface="Arial" pitchFamily="34" charset="0"/>
              <a:buNone/>
              <a:defRPr/>
            </a:pPr>
            <a:endParaRPr lang="tr-TR" sz="2800" dirty="0">
              <a:solidFill>
                <a:schemeClr val="tx1">
                  <a:tint val="75000"/>
                </a:schemeClr>
              </a:solidFill>
              <a:cs typeface="Arial" pitchFamily="34" charset="0"/>
            </a:endParaRPr>
          </a:p>
          <a:p>
            <a:pPr algn="ctr" eaLnBrk="0" fontAlgn="auto" hangingPunct="0">
              <a:spcBef>
                <a:spcPct val="20000"/>
              </a:spcBef>
              <a:spcAft>
                <a:spcPts val="0"/>
              </a:spcAft>
              <a:buClr>
                <a:srgbClr val="000000"/>
              </a:buClr>
              <a:buSzPct val="100000"/>
              <a:buFont typeface="Arial" pitchFamily="34" charset="0"/>
              <a:buNone/>
              <a:defRPr/>
            </a:pPr>
            <a:endParaRPr lang="tr-TR" sz="2800" dirty="0">
              <a:solidFill>
                <a:schemeClr val="tx1">
                  <a:tint val="75000"/>
                </a:schemeClr>
              </a:solidFill>
              <a:cs typeface="Arial" pitchFamily="34" charset="0"/>
            </a:endParaRPr>
          </a:p>
          <a:p>
            <a:pPr algn="ctr" eaLnBrk="0" fontAlgn="auto" hangingPunct="0">
              <a:spcBef>
                <a:spcPct val="20000"/>
              </a:spcBef>
              <a:spcAft>
                <a:spcPts val="0"/>
              </a:spcAft>
              <a:buClr>
                <a:srgbClr val="000000"/>
              </a:buClr>
              <a:buSzPct val="100000"/>
              <a:buFont typeface="Arial" pitchFamily="34" charset="0"/>
              <a:buNone/>
              <a:defRPr/>
            </a:pPr>
            <a:endParaRPr lang="tr-TR" sz="4400" b="1" dirty="0">
              <a:cs typeface="Arial" pitchFamily="34" charset="0"/>
            </a:endParaRPr>
          </a:p>
          <a:p>
            <a:pPr algn="ctr" eaLnBrk="1" fontAlgn="auto" hangingPunct="1">
              <a:lnSpc>
                <a:spcPct val="90000"/>
              </a:lnSpc>
              <a:spcAft>
                <a:spcPts val="0"/>
              </a:spcAft>
              <a:defRPr/>
            </a:pPr>
            <a:r>
              <a:rPr lang="en-US" sz="4000" b="1" dirty="0" smtClean="0">
                <a:solidFill>
                  <a:schemeClr val="accent2">
                    <a:lumMod val="50000"/>
                  </a:schemeClr>
                </a:solidFill>
                <a:cs typeface="Arial" pitchFamily="34" charset="0"/>
              </a:rPr>
              <a:t>                  </a:t>
            </a:r>
            <a:r>
              <a:rPr lang="tr-TR" sz="4000" b="1" dirty="0" smtClean="0">
                <a:solidFill>
                  <a:schemeClr val="accent2">
                    <a:lumMod val="50000"/>
                  </a:schemeClr>
                </a:solidFill>
                <a:cs typeface="Arial" pitchFamily="34" charset="0"/>
              </a:rPr>
              <a:t>TEŞEKKÜRLER</a:t>
            </a:r>
            <a:endParaRPr lang="tr-TR" sz="4000" b="1" dirty="0">
              <a:solidFill>
                <a:schemeClr val="accent2">
                  <a:lumMod val="50000"/>
                </a:schemeClr>
              </a:solidFill>
              <a:cs typeface="Arial" pitchFamily="34" charset="0"/>
            </a:endParaRPr>
          </a:p>
          <a:p>
            <a:pPr algn="ctr" fontAlgn="auto">
              <a:spcBef>
                <a:spcPct val="20000"/>
              </a:spcBef>
              <a:spcAft>
                <a:spcPts val="0"/>
              </a:spcAft>
              <a:buFont typeface="Arial" pitchFamily="34" charset="0"/>
              <a:buNone/>
              <a:defRPr/>
            </a:pPr>
            <a:endParaRPr lang="tr-TR" sz="2800" dirty="0">
              <a:solidFill>
                <a:schemeClr val="tx1">
                  <a:tint val="75000"/>
                </a:schemeClr>
              </a:solidFill>
              <a:cs typeface="Arial" pitchFamily="34" charset="0"/>
            </a:endParaRPr>
          </a:p>
          <a:p>
            <a:pPr lvl="1" algn="ctr" fontAlgn="auto">
              <a:spcBef>
                <a:spcPct val="20000"/>
              </a:spcBef>
              <a:spcAft>
                <a:spcPts val="0"/>
              </a:spcAft>
              <a:buFont typeface="Arial" pitchFamily="34" charset="0"/>
              <a:buNone/>
              <a:defRPr/>
            </a:pPr>
            <a:endParaRPr lang="tr-TR" sz="2400" dirty="0">
              <a:solidFill>
                <a:schemeClr val="tx1">
                  <a:tint val="75000"/>
                </a:schemeClr>
              </a:solidFill>
              <a:cs typeface="Arial" pitchFamily="34" charset="0"/>
            </a:endParaRPr>
          </a:p>
          <a:p>
            <a:pPr lvl="1" algn="ctr" fontAlgn="auto">
              <a:spcBef>
                <a:spcPct val="20000"/>
              </a:spcBef>
              <a:spcAft>
                <a:spcPts val="0"/>
              </a:spcAft>
              <a:buFont typeface="Arial" pitchFamily="34" charset="0"/>
              <a:buNone/>
              <a:defRPr/>
            </a:pPr>
            <a:endParaRPr lang="en-US" sz="2400" dirty="0">
              <a:solidFill>
                <a:schemeClr val="tx1">
                  <a:tint val="75000"/>
                </a:schemeClr>
              </a:solidFill>
              <a:cs typeface="Arial" pitchFamily="34" charset="0"/>
            </a:endParaRPr>
          </a:p>
        </p:txBody>
      </p:sp>
      <p:pic>
        <p:nvPicPr>
          <p:cNvPr id="5" name="Resim 6"/>
          <p:cNvPicPr>
            <a:picLocks noChangeAspect="1"/>
          </p:cNvPicPr>
          <p:nvPr/>
        </p:nvPicPr>
        <p:blipFill rotWithShape="1">
          <a:blip r:embed="rId4" cstate="print">
            <a:extLst>
              <a:ext uri="{28A0092B-C50C-407E-A947-70E740481C1C}">
                <a14:useLocalDpi xmlns:a14="http://schemas.microsoft.com/office/drawing/2010/main" val="0"/>
              </a:ext>
            </a:extLst>
          </a:blip>
          <a:srcRect l="640" t="4835" r="67860"/>
          <a:stretch/>
        </p:blipFill>
        <p:spPr>
          <a:xfrm>
            <a:off x="7693598" y="6078820"/>
            <a:ext cx="622818" cy="590540"/>
          </a:xfrm>
          <a:prstGeom prst="rect">
            <a:avLst/>
          </a:prstGeom>
        </p:spPr>
      </p:pic>
      <p:pic>
        <p:nvPicPr>
          <p:cNvPr id="7" name="Picture 6" descr="tubitak_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6337" y="620688"/>
            <a:ext cx="1077804" cy="1439288"/>
          </a:xfrm>
          <a:prstGeom prst="rect">
            <a:avLst/>
          </a:prstGeom>
        </p:spPr>
      </p:pic>
      <p:pic>
        <p:nvPicPr>
          <p:cNvPr id="8" name="Picture 7" descr="tubitak_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61750" y="6076899"/>
            <a:ext cx="430730" cy="575192"/>
          </a:xfrm>
          <a:prstGeom prst="rect">
            <a:avLst/>
          </a:prstGeom>
        </p:spPr>
      </p:pic>
    </p:spTree>
    <p:extLst>
      <p:ext uri="{BB962C8B-B14F-4D97-AF65-F5344CB8AC3E}">
        <p14:creationId xmlns:p14="http://schemas.microsoft.com/office/powerpoint/2010/main" val="96030332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300" dirty="0" smtClean="0">
                <a:latin typeface="Arial" pitchFamily="34" charset="0"/>
                <a:cs typeface="Arial" pitchFamily="34" charset="0"/>
              </a:rPr>
              <a:t>BİDEB Programları Başvuru-Destek Sayıları</a:t>
            </a:r>
            <a:endParaRPr lang="tr-TR" sz="2300" dirty="0">
              <a:latin typeface="Arial" pitchFamily="34" charset="0"/>
              <a:cs typeface="Arial" pitchFamily="34" charset="0"/>
            </a:endParaRPr>
          </a:p>
        </p:txBody>
      </p:sp>
      <p:sp>
        <p:nvSpPr>
          <p:cNvPr id="3" name="Metin kutusu 2"/>
          <p:cNvSpPr txBox="1"/>
          <p:nvPr/>
        </p:nvSpPr>
        <p:spPr>
          <a:xfrm>
            <a:off x="338198" y="6559109"/>
            <a:ext cx="3240360" cy="276999"/>
          </a:xfrm>
          <a:prstGeom prst="rect">
            <a:avLst/>
          </a:prstGeom>
          <a:noFill/>
        </p:spPr>
        <p:txBody>
          <a:bodyPr wrap="square" rtlCol="0">
            <a:spAutoFit/>
          </a:bodyPr>
          <a:lstStyle/>
          <a:p>
            <a:r>
              <a:rPr lang="tr-TR" sz="1200" b="1" dirty="0" smtClean="0">
                <a:solidFill>
                  <a:srgbClr val="FF0000"/>
                </a:solidFill>
                <a:latin typeface="Times New Roman" panose="02020603050405020304" pitchFamily="18" charset="0"/>
                <a:cs typeface="Times New Roman" panose="02020603050405020304" pitchFamily="18" charset="0"/>
              </a:rPr>
              <a:t>*31 Aralık 2018 itibariyle</a:t>
            </a:r>
            <a:endParaRPr lang="tr-TR" sz="1200" b="1" dirty="0">
              <a:solidFill>
                <a:srgbClr val="FF0000"/>
              </a:solidFill>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graphicFrame>
        <p:nvGraphicFramePr>
          <p:cNvPr id="6" name="Grafik 5"/>
          <p:cNvGraphicFramePr>
            <a:graphicFrameLocks/>
          </p:cNvGraphicFramePr>
          <p:nvPr>
            <p:extLst>
              <p:ext uri="{D42A27DB-BD31-4B8C-83A1-F6EECF244321}">
                <p14:modId xmlns:p14="http://schemas.microsoft.com/office/powerpoint/2010/main" val="2460653995"/>
              </p:ext>
            </p:extLst>
          </p:nvPr>
        </p:nvGraphicFramePr>
        <p:xfrm>
          <a:off x="971600" y="1484784"/>
          <a:ext cx="7241322"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4960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l="640" t="4835" r="67860"/>
          <a:stretch/>
        </p:blipFill>
        <p:spPr>
          <a:xfrm>
            <a:off x="7452320" y="8460"/>
            <a:ext cx="760602" cy="721183"/>
          </a:xfrm>
          <a:prstGeom prst="rect">
            <a:avLst/>
          </a:prstGeom>
        </p:spPr>
      </p:pic>
      <p:sp>
        <p:nvSpPr>
          <p:cNvPr id="5" name="Başlık 1"/>
          <p:cNvSpPr>
            <a:spLocks noGrp="1"/>
          </p:cNvSpPr>
          <p:nvPr>
            <p:ph type="title"/>
          </p:nvPr>
        </p:nvSpPr>
        <p:spPr>
          <a:xfrm>
            <a:off x="395536" y="0"/>
            <a:ext cx="7776864" cy="706090"/>
          </a:xfrm>
        </p:spPr>
        <p:txBody>
          <a:bodyPr>
            <a:normAutofit fontScale="90000"/>
          </a:bodyPr>
          <a:lstStyle/>
          <a:p>
            <a:r>
              <a:rPr lang="tr-TR" sz="2800" dirty="0" smtClean="0">
                <a:latin typeface="Arial" panose="020B0604020202020204" pitchFamily="34" charset="0"/>
                <a:cs typeface="Arial" panose="020B0604020202020204" pitchFamily="34" charset="0"/>
              </a:rPr>
              <a:t>İstanbul Aydın Üniversitesi Başvuru-Destek Verileri</a:t>
            </a:r>
            <a:endParaRPr lang="tr-TR" sz="2800" dirty="0">
              <a:latin typeface="Arial" panose="020B0604020202020204" pitchFamily="34" charset="0"/>
              <a:cs typeface="Arial" panose="020B0604020202020204" pitchFamily="34" charset="0"/>
            </a:endParaRPr>
          </a:p>
        </p:txBody>
      </p:sp>
      <p:sp>
        <p:nvSpPr>
          <p:cNvPr id="10" name="Metin kutusu 9"/>
          <p:cNvSpPr txBox="1"/>
          <p:nvPr/>
        </p:nvSpPr>
        <p:spPr>
          <a:xfrm>
            <a:off x="5759624" y="6128357"/>
            <a:ext cx="3384376" cy="646331"/>
          </a:xfrm>
          <a:prstGeom prst="rect">
            <a:avLst/>
          </a:prstGeom>
          <a:noFill/>
        </p:spPr>
        <p:txBody>
          <a:bodyPr wrap="square" rtlCol="0">
            <a:spAutoFit/>
          </a:bodyPr>
          <a:lstStyle/>
          <a:p>
            <a:r>
              <a:rPr lang="tr-TR" dirty="0" smtClean="0">
                <a:solidFill>
                  <a:srgbClr val="FF0000"/>
                </a:solidFill>
                <a:latin typeface="Corbel" pitchFamily="34" charset="0"/>
              </a:rPr>
              <a:t>*31 Aralık 2018 tarihi itibari ile</a:t>
            </a:r>
          </a:p>
          <a:p>
            <a:endParaRPr lang="tr-TR" dirty="0">
              <a:latin typeface="Corbel" pitchFamily="34" charset="0"/>
            </a:endParaRPr>
          </a:p>
        </p:txBody>
      </p:sp>
      <p:sp>
        <p:nvSpPr>
          <p:cNvPr id="2" name="Metin kutusu 1"/>
          <p:cNvSpPr txBox="1"/>
          <p:nvPr/>
        </p:nvSpPr>
        <p:spPr>
          <a:xfrm>
            <a:off x="257442" y="5850669"/>
            <a:ext cx="4032448" cy="923330"/>
          </a:xfrm>
          <a:prstGeom prst="rect">
            <a:avLst/>
          </a:prstGeom>
          <a:noFill/>
        </p:spPr>
        <p:txBody>
          <a:bodyPr wrap="square" rtlCol="0">
            <a:spAutoFit/>
          </a:bodyPr>
          <a:lstStyle/>
          <a:p>
            <a:r>
              <a:rPr lang="tr-TR" dirty="0" smtClean="0">
                <a:latin typeface="Corbel" pitchFamily="34" charset="0"/>
              </a:rPr>
              <a:t>2010-2018 </a:t>
            </a:r>
            <a:r>
              <a:rPr lang="tr-TR" dirty="0">
                <a:latin typeface="Corbel" pitchFamily="34" charset="0"/>
              </a:rPr>
              <a:t>Yılları arasında </a:t>
            </a:r>
            <a:r>
              <a:rPr lang="tr-TR" dirty="0" smtClean="0">
                <a:latin typeface="Corbel" pitchFamily="34" charset="0"/>
              </a:rPr>
              <a:t>1.167.790 TL bütçe aktarılmış olup, </a:t>
            </a:r>
            <a:r>
              <a:rPr lang="tr-TR" dirty="0">
                <a:latin typeface="Corbel" pitchFamily="34" charset="0"/>
              </a:rPr>
              <a:t>261 başvurunun 45’i desteklenmiştir.</a:t>
            </a:r>
          </a:p>
        </p:txBody>
      </p:sp>
      <p:graphicFrame>
        <p:nvGraphicFramePr>
          <p:cNvPr id="7" name="Grafik 6"/>
          <p:cNvGraphicFramePr>
            <a:graphicFrameLocks/>
          </p:cNvGraphicFramePr>
          <p:nvPr>
            <p:extLst>
              <p:ext uri="{D42A27DB-BD31-4B8C-83A1-F6EECF244321}">
                <p14:modId xmlns:p14="http://schemas.microsoft.com/office/powerpoint/2010/main" val="4082242719"/>
              </p:ext>
            </p:extLst>
          </p:nvPr>
        </p:nvGraphicFramePr>
        <p:xfrm>
          <a:off x="1259632" y="1631156"/>
          <a:ext cx="6768752" cy="3595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6492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Destek Verilen Programlar</a:t>
            </a:r>
            <a:endParaRPr lang="tr-TR" dirty="0"/>
          </a:p>
        </p:txBody>
      </p:sp>
      <p:graphicFrame>
        <p:nvGraphicFramePr>
          <p:cNvPr id="7" name="Tablo 6"/>
          <p:cNvGraphicFramePr>
            <a:graphicFrameLocks noGrp="1"/>
          </p:cNvGraphicFramePr>
          <p:nvPr>
            <p:extLst>
              <p:ext uri="{D42A27DB-BD31-4B8C-83A1-F6EECF244321}">
                <p14:modId xmlns:p14="http://schemas.microsoft.com/office/powerpoint/2010/main" val="3167867714"/>
              </p:ext>
            </p:extLst>
          </p:nvPr>
        </p:nvGraphicFramePr>
        <p:xfrm>
          <a:off x="755576" y="1052513"/>
          <a:ext cx="7632847" cy="5555880"/>
        </p:xfrm>
        <a:graphic>
          <a:graphicData uri="http://schemas.openxmlformats.org/drawingml/2006/table">
            <a:tbl>
              <a:tblPr/>
              <a:tblGrid>
                <a:gridCol w="1063972">
                  <a:extLst>
                    <a:ext uri="{9D8B030D-6E8A-4147-A177-3AD203B41FA5}">
                      <a16:colId xmlns:a16="http://schemas.microsoft.com/office/drawing/2014/main" xmlns="" val="3629948316"/>
                    </a:ext>
                  </a:extLst>
                </a:gridCol>
                <a:gridCol w="740155">
                  <a:extLst>
                    <a:ext uri="{9D8B030D-6E8A-4147-A177-3AD203B41FA5}">
                      <a16:colId xmlns:a16="http://schemas.microsoft.com/office/drawing/2014/main" xmlns="" val="4219575545"/>
                    </a:ext>
                  </a:extLst>
                </a:gridCol>
                <a:gridCol w="740155">
                  <a:extLst>
                    <a:ext uri="{9D8B030D-6E8A-4147-A177-3AD203B41FA5}">
                      <a16:colId xmlns:a16="http://schemas.microsoft.com/office/drawing/2014/main" xmlns="" val="2984408052"/>
                    </a:ext>
                  </a:extLst>
                </a:gridCol>
                <a:gridCol w="740155">
                  <a:extLst>
                    <a:ext uri="{9D8B030D-6E8A-4147-A177-3AD203B41FA5}">
                      <a16:colId xmlns:a16="http://schemas.microsoft.com/office/drawing/2014/main" xmlns="" val="287925047"/>
                    </a:ext>
                  </a:extLst>
                </a:gridCol>
                <a:gridCol w="740155">
                  <a:extLst>
                    <a:ext uri="{9D8B030D-6E8A-4147-A177-3AD203B41FA5}">
                      <a16:colId xmlns:a16="http://schemas.microsoft.com/office/drawing/2014/main" xmlns="" val="3999891877"/>
                    </a:ext>
                  </a:extLst>
                </a:gridCol>
                <a:gridCol w="740155">
                  <a:extLst>
                    <a:ext uri="{9D8B030D-6E8A-4147-A177-3AD203B41FA5}">
                      <a16:colId xmlns:a16="http://schemas.microsoft.com/office/drawing/2014/main" xmlns="" val="4001901669"/>
                    </a:ext>
                  </a:extLst>
                </a:gridCol>
                <a:gridCol w="740155">
                  <a:extLst>
                    <a:ext uri="{9D8B030D-6E8A-4147-A177-3AD203B41FA5}">
                      <a16:colId xmlns:a16="http://schemas.microsoft.com/office/drawing/2014/main" xmlns="" val="3986424890"/>
                    </a:ext>
                  </a:extLst>
                </a:gridCol>
                <a:gridCol w="740155">
                  <a:extLst>
                    <a:ext uri="{9D8B030D-6E8A-4147-A177-3AD203B41FA5}">
                      <a16:colId xmlns:a16="http://schemas.microsoft.com/office/drawing/2014/main" xmlns="" val="140079634"/>
                    </a:ext>
                  </a:extLst>
                </a:gridCol>
                <a:gridCol w="740155">
                  <a:extLst>
                    <a:ext uri="{9D8B030D-6E8A-4147-A177-3AD203B41FA5}">
                      <a16:colId xmlns:a16="http://schemas.microsoft.com/office/drawing/2014/main" xmlns="" val="2854196750"/>
                    </a:ext>
                  </a:extLst>
                </a:gridCol>
                <a:gridCol w="647635">
                  <a:extLst>
                    <a:ext uri="{9D8B030D-6E8A-4147-A177-3AD203B41FA5}">
                      <a16:colId xmlns:a16="http://schemas.microsoft.com/office/drawing/2014/main" xmlns="" val="2109609864"/>
                    </a:ext>
                  </a:extLst>
                </a:gridCol>
              </a:tblGrid>
              <a:tr h="256255">
                <a:tc>
                  <a:txBody>
                    <a:bodyPr/>
                    <a:lstStyle/>
                    <a:p>
                      <a:pPr algn="ctr" fontAlgn="ctr"/>
                      <a:r>
                        <a:rPr lang="tr-TR" sz="800" b="1" i="0" u="none" strike="noStrike" dirty="0">
                          <a:solidFill>
                            <a:srgbClr val="000000"/>
                          </a:solidFill>
                          <a:effectLst/>
                          <a:latin typeface="Tahoma" panose="020B0604030504040204" pitchFamily="34" charset="0"/>
                        </a:rPr>
                        <a:t>Program Adı / Yıl</a:t>
                      </a:r>
                    </a:p>
                  </a:txBody>
                  <a:tcPr marL="6100" marR="6100" marT="61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000" b="1" i="0" u="none" strike="noStrike" dirty="0">
                          <a:solidFill>
                            <a:srgbClr val="000000"/>
                          </a:solidFill>
                          <a:effectLst/>
                          <a:latin typeface="Calibri" panose="020F0502020204030204" pitchFamily="34" charset="0"/>
                        </a:rPr>
                        <a:t>2010</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2012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2013</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2014</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2015</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2016</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2017</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2018</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TOPLAM</a:t>
                      </a:r>
                    </a:p>
                  </a:txBody>
                  <a:tcPr marL="6100" marR="6100" marT="61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xmlns="" val="1212629054"/>
                  </a:ext>
                </a:extLst>
              </a:tr>
              <a:tr h="498415">
                <a:tc>
                  <a:txBody>
                    <a:bodyPr/>
                    <a:lstStyle/>
                    <a:p>
                      <a:pPr algn="ctr" fontAlgn="ctr"/>
                      <a:r>
                        <a:rPr lang="tr-TR" sz="800" b="0" i="0" u="none" strike="noStrike" dirty="0">
                          <a:solidFill>
                            <a:srgbClr val="990000"/>
                          </a:solidFill>
                          <a:effectLst/>
                          <a:latin typeface="Tahoma" panose="020B0604030504040204" pitchFamily="34" charset="0"/>
                        </a:rPr>
                        <a:t>2209-Üniversite Öğrencileri Yurt içi / Yurt Dışı Araştırma Projeleri Destekleme Programı</a:t>
                      </a:r>
                    </a:p>
                  </a:txBody>
                  <a:tcPr marL="6100" marR="6100" marT="61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79991"/>
                      </a:solidFill>
                      <a:prstDash val="solid"/>
                      <a:round/>
                      <a:headEnd type="none" w="med" len="med"/>
                      <a:tailEnd type="none" w="med" len="med"/>
                    </a:lnB>
                    <a:solidFill>
                      <a:srgbClr val="FFFFFF"/>
                    </a:solidFill>
                  </a:tcPr>
                </a:tc>
                <a:tc>
                  <a:txBody>
                    <a:bodyPr/>
                    <a:lstStyle/>
                    <a:p>
                      <a:pPr algn="ctr" fontAlgn="ctr"/>
                      <a:r>
                        <a:rPr lang="tr-TR" sz="1000" b="1" i="0" u="none" strike="noStrike" dirty="0">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4</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2792329"/>
                  </a:ext>
                </a:extLst>
              </a:tr>
              <a:tr h="275474">
                <a:tc>
                  <a:txBody>
                    <a:bodyPr/>
                    <a:lstStyle/>
                    <a:p>
                      <a:pPr algn="ctr" fontAlgn="ctr"/>
                      <a:r>
                        <a:rPr lang="tr-TR" sz="800" b="0" i="0" u="none" strike="noStrike">
                          <a:solidFill>
                            <a:srgbClr val="990000"/>
                          </a:solidFill>
                          <a:effectLst/>
                          <a:latin typeface="Tahoma" panose="020B0604030504040204" pitchFamily="34" charset="0"/>
                        </a:rPr>
                        <a:t>2210-Yurt İçi Yüksek Lisans Burs Programı</a:t>
                      </a:r>
                    </a:p>
                  </a:txBody>
                  <a:tcPr marL="6100" marR="6100" marT="61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979991"/>
                      </a:solidFill>
                      <a:prstDash val="solid"/>
                      <a:round/>
                      <a:headEnd type="none" w="med" len="med"/>
                      <a:tailEnd type="none" w="med" len="med"/>
                    </a:lnT>
                    <a:lnB w="12700" cap="flat" cmpd="sng" algn="ctr">
                      <a:solidFill>
                        <a:srgbClr val="979991"/>
                      </a:solidFill>
                      <a:prstDash val="solid"/>
                      <a:round/>
                      <a:headEnd type="none" w="med" len="med"/>
                      <a:tailEnd type="none" w="med" len="med"/>
                    </a:lnB>
                    <a:solidFill>
                      <a:srgbClr val="FFFFFF"/>
                    </a:solidFill>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Tahoma" panose="020B0604030504040204" pitchFamily="34" charset="0"/>
                        </a:rPr>
                        <a:t>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2868823"/>
                  </a:ext>
                </a:extLst>
              </a:tr>
              <a:tr h="275474">
                <a:tc>
                  <a:txBody>
                    <a:bodyPr/>
                    <a:lstStyle/>
                    <a:p>
                      <a:pPr algn="ctr" fontAlgn="ctr"/>
                      <a:r>
                        <a:rPr lang="tr-TR" sz="800" b="0" i="0" u="none" strike="noStrike">
                          <a:solidFill>
                            <a:srgbClr val="990000"/>
                          </a:solidFill>
                          <a:effectLst/>
                          <a:latin typeface="Tahoma" panose="020B0604030504040204" pitchFamily="34" charset="0"/>
                        </a:rPr>
                        <a:t>2211-Yurtiçi Doktora Burs Programı</a:t>
                      </a:r>
                    </a:p>
                  </a:txBody>
                  <a:tcPr marL="6100" marR="6100" marT="61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979991"/>
                      </a:solidFill>
                      <a:prstDash val="solid"/>
                      <a:round/>
                      <a:headEnd type="none" w="med" len="med"/>
                      <a:tailEnd type="none" w="med" len="med"/>
                    </a:lnT>
                    <a:lnB w="12700" cap="flat" cmpd="sng" algn="ctr">
                      <a:solidFill>
                        <a:srgbClr val="979991"/>
                      </a:solidFill>
                      <a:prstDash val="solid"/>
                      <a:round/>
                      <a:headEnd type="none" w="med" len="med"/>
                      <a:tailEnd type="none" w="med" len="med"/>
                    </a:lnB>
                    <a:solidFill>
                      <a:srgbClr val="FFFFFF"/>
                    </a:solidFill>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Tahoma" panose="020B0604030504040204" pitchFamily="34" charset="0"/>
                        </a:rPr>
                        <a:t>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1" i="0" u="none" strike="noStrike">
                          <a:solidFill>
                            <a:srgbClr val="000000"/>
                          </a:solidFill>
                          <a:effectLst/>
                          <a:latin typeface="Calibri" panose="020F0502020204030204" pitchFamily="34" charset="0"/>
                        </a:rPr>
                        <a:t>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74692153"/>
                  </a:ext>
                </a:extLst>
              </a:tr>
              <a:tr h="275474">
                <a:tc>
                  <a:txBody>
                    <a:bodyPr/>
                    <a:lstStyle/>
                    <a:p>
                      <a:pPr algn="ctr" fontAlgn="ctr"/>
                      <a:r>
                        <a:rPr lang="tr-TR" sz="800" b="0" i="0" u="none" strike="noStrike" dirty="0">
                          <a:solidFill>
                            <a:srgbClr val="990000"/>
                          </a:solidFill>
                          <a:effectLst/>
                          <a:latin typeface="Tahoma" panose="020B0604030504040204" pitchFamily="34" charset="0"/>
                        </a:rPr>
                        <a:t>2214-Yurt Dışı Araştırma Burs Programı</a:t>
                      </a:r>
                    </a:p>
                  </a:txBody>
                  <a:tcPr marL="6100" marR="6100" marT="61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979991"/>
                      </a:solidFill>
                      <a:prstDash val="solid"/>
                      <a:round/>
                      <a:headEnd type="none" w="med" len="med"/>
                      <a:tailEnd type="none" w="med" len="med"/>
                    </a:lnT>
                    <a:lnB w="12700" cap="flat" cmpd="sng" algn="ctr">
                      <a:solidFill>
                        <a:srgbClr val="979991"/>
                      </a:solidFill>
                      <a:prstDash val="solid"/>
                      <a:round/>
                      <a:headEnd type="none" w="med" len="med"/>
                      <a:tailEnd type="none" w="med" len="med"/>
                    </a:lnB>
                    <a:solidFill>
                      <a:srgbClr val="FFFFFF"/>
                    </a:solidFill>
                  </a:tcPr>
                </a:tc>
                <a:tc>
                  <a:txBody>
                    <a:bodyPr/>
                    <a:lstStyle/>
                    <a:p>
                      <a:pPr algn="ctr" fontAlgn="ctr"/>
                      <a:r>
                        <a:rPr lang="tr-TR" sz="1000" b="1" i="0" u="none" strike="noStrike">
                          <a:solidFill>
                            <a:srgbClr val="000000"/>
                          </a:solidFill>
                          <a:effectLst/>
                          <a:latin typeface="Calibri" panose="020F0502020204030204" pitchFamily="34" charset="0"/>
                        </a:rPr>
                        <a:t>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58972185"/>
                  </a:ext>
                </a:extLst>
              </a:tr>
              <a:tr h="486884">
                <a:tc>
                  <a:txBody>
                    <a:bodyPr/>
                    <a:lstStyle/>
                    <a:p>
                      <a:pPr algn="ctr" fontAlgn="ctr"/>
                      <a:r>
                        <a:rPr lang="tr-TR" sz="800" b="0" i="0" u="none" strike="noStrike" dirty="0">
                          <a:solidFill>
                            <a:srgbClr val="990000"/>
                          </a:solidFill>
                          <a:effectLst/>
                          <a:latin typeface="Tahoma" panose="020B0604030504040204" pitchFamily="34" charset="0"/>
                        </a:rPr>
                        <a:t>2219-Yurt Dışı Doktora Sonrası Araştırma Burs Programı</a:t>
                      </a:r>
                    </a:p>
                  </a:txBody>
                  <a:tcPr marL="6100" marR="6100" marT="61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979991"/>
                      </a:solidFill>
                      <a:prstDash val="solid"/>
                      <a:round/>
                      <a:headEnd type="none" w="med" len="med"/>
                      <a:tailEnd type="none" w="med" len="med"/>
                    </a:lnT>
                    <a:lnB w="12700" cap="flat" cmpd="sng" algn="ctr">
                      <a:solidFill>
                        <a:srgbClr val="979991"/>
                      </a:solidFill>
                      <a:prstDash val="solid"/>
                      <a:round/>
                      <a:headEnd type="none" w="med" len="med"/>
                      <a:tailEnd type="none" w="med" len="med"/>
                    </a:lnB>
                    <a:solidFill>
                      <a:srgbClr val="FFFFFF"/>
                    </a:solidFill>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4</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4</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11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35202993"/>
                  </a:ext>
                </a:extLst>
              </a:tr>
              <a:tr h="365162">
                <a:tc>
                  <a:txBody>
                    <a:bodyPr/>
                    <a:lstStyle/>
                    <a:p>
                      <a:pPr algn="ctr" fontAlgn="ctr"/>
                      <a:r>
                        <a:rPr lang="tr-TR" sz="800" b="0" i="0" u="none" strike="noStrike" dirty="0">
                          <a:solidFill>
                            <a:srgbClr val="990000"/>
                          </a:solidFill>
                          <a:effectLst/>
                          <a:latin typeface="Tahoma" panose="020B0604030504040204" pitchFamily="34" charset="0"/>
                        </a:rPr>
                        <a:t>2221-Konuk Bilim İnsanı Destekleme Programı</a:t>
                      </a:r>
                    </a:p>
                  </a:txBody>
                  <a:tcPr marL="6100" marR="6100" marT="61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979991"/>
                      </a:solidFill>
                      <a:prstDash val="solid"/>
                      <a:round/>
                      <a:headEnd type="none" w="med" len="med"/>
                      <a:tailEnd type="none" w="med" len="med"/>
                    </a:lnT>
                    <a:lnB w="12700" cap="flat" cmpd="sng" algn="ctr">
                      <a:solidFill>
                        <a:srgbClr val="979991"/>
                      </a:solidFill>
                      <a:prstDash val="solid"/>
                      <a:round/>
                      <a:headEnd type="none" w="med" len="med"/>
                      <a:tailEnd type="none" w="med" len="med"/>
                    </a:lnB>
                    <a:solidFill>
                      <a:srgbClr val="FFFFFF"/>
                    </a:solidFill>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a:solidFill>
                            <a:srgbClr val="000000"/>
                          </a:solidFill>
                          <a:effectLst/>
                          <a:latin typeface="Tahoma" panose="020B0604030504040204" pitchFamily="34" charset="0"/>
                        </a:rPr>
                        <a:t>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1" i="0" u="none" strike="noStrike" dirty="0">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14218960"/>
                  </a:ext>
                </a:extLst>
              </a:tr>
              <a:tr h="365162">
                <a:tc>
                  <a:txBody>
                    <a:bodyPr/>
                    <a:lstStyle/>
                    <a:p>
                      <a:pPr algn="ctr" fontAlgn="ctr"/>
                      <a:r>
                        <a:rPr lang="tr-TR" sz="800" b="0" i="0" u="none" strike="noStrike" dirty="0">
                          <a:solidFill>
                            <a:srgbClr val="990000"/>
                          </a:solidFill>
                          <a:effectLst/>
                          <a:latin typeface="Tahoma" panose="020B0604030504040204" pitchFamily="34" charset="0"/>
                        </a:rPr>
                        <a:t>2223 Yurtiçi Bilimsel Etkinlikleri Destekleme Programı</a:t>
                      </a:r>
                    </a:p>
                  </a:txBody>
                  <a:tcPr marL="6100" marR="6100" marT="61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979991"/>
                      </a:solidFill>
                      <a:prstDash val="solid"/>
                      <a:round/>
                      <a:headEnd type="none" w="med" len="med"/>
                      <a:tailEnd type="none" w="med" len="med"/>
                    </a:lnT>
                    <a:lnB w="12700" cap="flat" cmpd="sng" algn="ctr">
                      <a:solidFill>
                        <a:srgbClr val="979991"/>
                      </a:solidFill>
                      <a:prstDash val="solid"/>
                      <a:round/>
                      <a:headEnd type="none" w="med" len="med"/>
                      <a:tailEnd type="none" w="med" len="med"/>
                    </a:lnB>
                    <a:solidFill>
                      <a:srgbClr val="FFFFFF"/>
                    </a:solidFill>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a:solidFill>
                            <a:srgbClr val="000000"/>
                          </a:solidFill>
                          <a:effectLst/>
                          <a:latin typeface="Tahoma" panose="020B0604030504040204" pitchFamily="34" charset="0"/>
                        </a:rPr>
                        <a:t>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4801312"/>
                  </a:ext>
                </a:extLst>
              </a:tr>
              <a:tr h="454852">
                <a:tc>
                  <a:txBody>
                    <a:bodyPr/>
                    <a:lstStyle/>
                    <a:p>
                      <a:pPr algn="ctr" fontAlgn="ctr"/>
                      <a:r>
                        <a:rPr lang="tr-TR" sz="800" b="0" i="0" u="none" strike="noStrike" dirty="0">
                          <a:solidFill>
                            <a:srgbClr val="990000"/>
                          </a:solidFill>
                          <a:effectLst/>
                          <a:latin typeface="Tahoma" panose="020B0604030504040204" pitchFamily="34" charset="0"/>
                        </a:rPr>
                        <a:t>2224-Yurt İçi Bilimsel Etkinliklere Katılma Desteği Programı</a:t>
                      </a:r>
                    </a:p>
                  </a:txBody>
                  <a:tcPr marL="6100" marR="6100" marT="61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979991"/>
                      </a:solidFill>
                      <a:prstDash val="solid"/>
                      <a:round/>
                      <a:headEnd type="none" w="med" len="med"/>
                      <a:tailEnd type="none" w="med" len="med"/>
                    </a:lnT>
                    <a:lnB w="12700" cap="flat" cmpd="sng" algn="ctr">
                      <a:solidFill>
                        <a:srgbClr val="979991"/>
                      </a:solidFill>
                      <a:prstDash val="solid"/>
                      <a:round/>
                      <a:headEnd type="none" w="med" len="med"/>
                      <a:tailEnd type="none" w="med" len="med"/>
                    </a:lnB>
                    <a:solidFill>
                      <a:srgbClr val="FFFFFF"/>
                    </a:solidFill>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3</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4</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11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61950371"/>
                  </a:ext>
                </a:extLst>
              </a:tr>
              <a:tr h="723919">
                <a:tc>
                  <a:txBody>
                    <a:bodyPr/>
                    <a:lstStyle/>
                    <a:p>
                      <a:pPr algn="ctr" fontAlgn="ctr"/>
                      <a:r>
                        <a:rPr lang="tr-TR" sz="800" b="0" i="0" u="none" strike="noStrike" dirty="0">
                          <a:solidFill>
                            <a:srgbClr val="990000"/>
                          </a:solidFill>
                          <a:effectLst/>
                          <a:latin typeface="Tahoma" panose="020B0604030504040204" pitchFamily="34" charset="0"/>
                        </a:rPr>
                        <a:t>2229-Lisans ve Lisans Öncesi, Öğretmen ve Öğrencilere Yönelik Bilimsel Etkinlikleri Destekleme </a:t>
                      </a:r>
                      <a:r>
                        <a:rPr lang="tr-TR" sz="800" b="0" i="0" u="none" strike="noStrike" dirty="0" err="1">
                          <a:solidFill>
                            <a:srgbClr val="990000"/>
                          </a:solidFill>
                          <a:effectLst/>
                          <a:latin typeface="Tahoma" panose="020B0604030504040204" pitchFamily="34" charset="0"/>
                        </a:rPr>
                        <a:t>Prog</a:t>
                      </a:r>
                      <a:r>
                        <a:rPr lang="tr-TR" sz="800" b="0" i="0" u="none" strike="noStrike" dirty="0">
                          <a:solidFill>
                            <a:srgbClr val="990000"/>
                          </a:solidFill>
                          <a:effectLst/>
                          <a:latin typeface="Tahoma" panose="020B0604030504040204" pitchFamily="34" charset="0"/>
                        </a:rPr>
                        <a:t>.</a:t>
                      </a:r>
                    </a:p>
                  </a:txBody>
                  <a:tcPr marL="6100" marR="6100" marT="61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979991"/>
                      </a:solidFill>
                      <a:prstDash val="solid"/>
                      <a:round/>
                      <a:headEnd type="none" w="med" len="med"/>
                      <a:tailEnd type="none" w="med" len="med"/>
                    </a:lnT>
                    <a:lnB w="12700" cap="flat" cmpd="sng" algn="ctr">
                      <a:solidFill>
                        <a:srgbClr val="979991"/>
                      </a:solidFill>
                      <a:prstDash val="solid"/>
                      <a:round/>
                      <a:headEnd type="none" w="med" len="med"/>
                      <a:tailEnd type="none" w="med" len="med"/>
                    </a:lnB>
                    <a:solidFill>
                      <a:srgbClr val="FFFFFF"/>
                    </a:solidFill>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1" i="0" u="none" strike="noStrike" dirty="0">
                          <a:solidFill>
                            <a:srgbClr val="000000"/>
                          </a:solidFill>
                          <a:effectLst/>
                          <a:latin typeface="Tahoma" panose="020B0604030504040204" pitchFamily="34" charset="0"/>
                        </a:rPr>
                        <a:t>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1" i="0" u="none" strike="noStrike" dirty="0">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5774327"/>
                  </a:ext>
                </a:extLst>
              </a:tr>
              <a:tr h="698294">
                <a:tc>
                  <a:txBody>
                    <a:bodyPr/>
                    <a:lstStyle/>
                    <a:p>
                      <a:pPr algn="ctr" fontAlgn="ctr"/>
                      <a:r>
                        <a:rPr lang="tr-TR" sz="800" b="0" i="0" u="none" strike="noStrike" dirty="0">
                          <a:solidFill>
                            <a:srgbClr val="990000"/>
                          </a:solidFill>
                          <a:effectLst/>
                          <a:latin typeface="Tahoma" panose="020B0604030504040204" pitchFamily="34" charset="0"/>
                        </a:rPr>
                        <a:t>2239-Girişimcilik ve Yenilikçilik Eğitim ve Araştırma Faaliyetlerini Destekleme Programı</a:t>
                      </a:r>
                    </a:p>
                  </a:txBody>
                  <a:tcPr marL="6100" marR="6100" marT="61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979991"/>
                      </a:solidFill>
                      <a:prstDash val="solid"/>
                      <a:round/>
                      <a:headEnd type="none" w="med" len="med"/>
                      <a:tailEnd type="none" w="med" len="med"/>
                    </a:lnT>
                    <a:lnB w="12700" cap="flat" cmpd="sng" algn="ctr">
                      <a:solidFill>
                        <a:srgbClr val="979991"/>
                      </a:solidFill>
                      <a:prstDash val="solid"/>
                      <a:round/>
                      <a:headEnd type="none" w="med" len="med"/>
                      <a:tailEnd type="none" w="med" len="med"/>
                    </a:lnB>
                    <a:solidFill>
                      <a:srgbClr val="FFFFFF"/>
                    </a:solidFill>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6982677"/>
                  </a:ext>
                </a:extLst>
              </a:tr>
              <a:tr h="448445">
                <a:tc>
                  <a:txBody>
                    <a:bodyPr/>
                    <a:lstStyle/>
                    <a:p>
                      <a:pPr algn="ctr" fontAlgn="ctr"/>
                      <a:r>
                        <a:rPr lang="tr-TR" sz="800" b="0" i="0" u="none" strike="noStrike" dirty="0">
                          <a:solidFill>
                            <a:srgbClr val="990000"/>
                          </a:solidFill>
                          <a:effectLst/>
                          <a:latin typeface="Tahoma" panose="020B0604030504040204" pitchFamily="34" charset="0"/>
                        </a:rPr>
                        <a:t>2241- Sanayi Odaklı Lisans Bitirme Projesi Yarışması</a:t>
                      </a:r>
                    </a:p>
                  </a:txBody>
                  <a:tcPr marL="6100" marR="6100" marT="61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97999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4</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4</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 </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8</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96140988"/>
                  </a:ext>
                </a:extLst>
              </a:tr>
              <a:tr h="205003">
                <a:tc>
                  <a:txBody>
                    <a:bodyPr/>
                    <a:lstStyle/>
                    <a:p>
                      <a:pPr algn="ctr" fontAlgn="ctr"/>
                      <a:r>
                        <a:rPr lang="tr-TR" sz="800" b="1" i="0" u="none" strike="noStrike" dirty="0">
                          <a:solidFill>
                            <a:srgbClr val="000000"/>
                          </a:solidFill>
                          <a:effectLst/>
                          <a:latin typeface="Tahoma" panose="020B0604030504040204" pitchFamily="34" charset="0"/>
                        </a:rPr>
                        <a:t>TOPLAM</a:t>
                      </a:r>
                    </a:p>
                  </a:txBody>
                  <a:tcPr marL="6100" marR="6100" marT="61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tr-TR" sz="1000" b="1" i="0" u="none" strike="noStrike">
                          <a:solidFill>
                            <a:srgbClr val="000000"/>
                          </a:solidFill>
                          <a:effectLst/>
                          <a:latin typeface="Calibri" panose="020F0502020204030204" pitchFamily="34" charset="0"/>
                        </a:rPr>
                        <a:t>1</a:t>
                      </a:r>
                    </a:p>
                  </a:txBody>
                  <a:tcPr marL="6100" marR="6100" marT="61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2</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8</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11</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3</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7</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a:solidFill>
                            <a:srgbClr val="000000"/>
                          </a:solidFill>
                          <a:effectLst/>
                          <a:latin typeface="Calibri" panose="020F0502020204030204" pitchFamily="34" charset="0"/>
                        </a:rPr>
                        <a:t>8</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5</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000000"/>
                          </a:solidFill>
                          <a:effectLst/>
                          <a:latin typeface="Calibri" panose="020F0502020204030204" pitchFamily="34" charset="0"/>
                        </a:rPr>
                        <a:t>45</a:t>
                      </a:r>
                    </a:p>
                  </a:txBody>
                  <a:tcPr marL="6100" marR="6100" marT="61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4795948"/>
                  </a:ext>
                </a:extLst>
              </a:tr>
            </a:tbl>
          </a:graphicData>
        </a:graphic>
      </p:graphicFrame>
    </p:spTree>
    <p:extLst>
      <p:ext uri="{BB962C8B-B14F-4D97-AF65-F5344CB8AC3E}">
        <p14:creationId xmlns:p14="http://schemas.microsoft.com/office/powerpoint/2010/main" val="1726074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Ulusal Yenilik Sistemimizin Geleceği_2">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cene3d>
          <a:camera prst="orthographicFront">
            <a:rot lat="0" lon="0" rev="0"/>
          </a:camera>
          <a:lightRig rig="contrasting" dir="t">
            <a:rot lat="0" lon="0" rev="1200000"/>
          </a:lightRig>
        </a:scene3d>
        <a:sp3d contourW="19050" prstMaterial="metal">
          <a:bevelT w="88900" h="203200"/>
          <a:bevelB w="165100" h="254000"/>
        </a:sp3d>
      </a:spPr>
      <a:bodyPr spcFirstLastPara="0" vert="horz" wrap="square" lIns="216354" tIns="189034" rIns="216354" bIns="189034" numCol="1" spcCol="1270" anchor="ctr" anchorCtr="0">
        <a:noAutofit/>
      </a:bodyPr>
      <a:lstStyle>
        <a:defPPr algn="ctr" defTabSz="711200">
          <a:lnSpc>
            <a:spcPct val="90000"/>
          </a:lnSpc>
          <a:spcBef>
            <a:spcPct val="0"/>
          </a:spcBef>
          <a:spcAft>
            <a:spcPct val="35000"/>
          </a:spcAft>
          <a:defRPr b="1" u="none" kern="1200" dirty="0" smtClean="0">
            <a:latin typeface="Futura Bk BT" pitchFamily="34" charset="0"/>
          </a:defRPr>
        </a:defPPr>
      </a:lstStyle>
      <a: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a:style>
    </a:spDef>
    <a:txDef>
      <a:spPr>
        <a:noFill/>
      </a:spPr>
      <a:bodyPr wrap="square" rtlCol="0">
        <a:spAutoFit/>
      </a:bodyPr>
      <a:lstStyle>
        <a:defPPr>
          <a:defRPr dirty="0">
            <a:latin typeface="Corbel" pitchFamily="34" charset="0"/>
          </a:defRPr>
        </a:defPPr>
      </a:lstStyle>
    </a:tx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3833319</TotalTime>
  <Words>4211</Words>
  <Application>Microsoft Office PowerPoint</Application>
  <PresentationFormat>Ekran Gösterisi (4:3)</PresentationFormat>
  <Paragraphs>943</Paragraphs>
  <Slides>61</Slides>
  <Notes>19</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61</vt:i4>
      </vt:variant>
    </vt:vector>
  </HeadingPairs>
  <TitlesOfParts>
    <vt:vector size="63" baseType="lpstr">
      <vt:lpstr>Ulusal Yenilik Sistemimizin Geleceği_2</vt:lpstr>
      <vt:lpstr>Çalışma Sayfası</vt:lpstr>
      <vt:lpstr>PowerPoint Sunusu</vt:lpstr>
      <vt:lpstr>Misyon-Vizyon</vt:lpstr>
      <vt:lpstr>Amaç ve Araçlarımız</vt:lpstr>
      <vt:lpstr>PowerPoint Sunusu</vt:lpstr>
      <vt:lpstr>BİDEB Burs ve Destek Programları</vt:lpstr>
      <vt:lpstr>PowerPoint Sunusu</vt:lpstr>
      <vt:lpstr>BİDEB Programları Başvuru-Destek Sayıları</vt:lpstr>
      <vt:lpstr>İstanbul Aydın Üniversitesi Başvuru-Destek Verileri</vt:lpstr>
      <vt:lpstr>Destek Verilen Programlar</vt:lpstr>
      <vt:lpstr>Lisansüstü Burs ve Destek Programları</vt:lpstr>
      <vt:lpstr>2211 Yurt İçi Lisansüstü Burs Programı </vt:lpstr>
      <vt:lpstr>2211 Yurt İçi Lisansüstü Burs Programı (2210 + 2211) </vt:lpstr>
      <vt:lpstr>2211 Yurt İçi Lisansüstü Burs Programı</vt:lpstr>
      <vt:lpstr>Çifte Burs için Başarı Kriterleri</vt:lpstr>
      <vt:lpstr>2213-A Yurt Dışı Lisansüstü Burs Programı</vt:lpstr>
      <vt:lpstr>2213-B Yurt Dışı Müşterek Doktora Burs Programı</vt:lpstr>
      <vt:lpstr>2214-A Yurt Dışı Doktora Sırası Araştırma Burs Programı</vt:lpstr>
      <vt:lpstr>Doktora Sonrası Araştırma Destekleri</vt:lpstr>
      <vt:lpstr>2218 Yurt İçi Doktora Sonrası Araştırma Burs Programı</vt:lpstr>
      <vt:lpstr>2219 Yurt Dışı Doktora Sonrası Araştırma Burs Programı</vt:lpstr>
      <vt:lpstr>Bilim İnsanlarının Yurt Dışından Türkiye’ye Gelmelerine Yönelik Destekler</vt:lpstr>
      <vt:lpstr>2216 Uluslararası Araştırmacılar İçin Araştırma  Burs Programı</vt:lpstr>
      <vt:lpstr> 2221 Konuk veya Akademik İzinli (Sabbatical) Bilim İnsanı Destekleme Programı </vt:lpstr>
      <vt:lpstr>2236 Uluslararası Deneyimli Araştırmacı Dolaşım Programı  (2018-2023)</vt:lpstr>
      <vt:lpstr>Bilimsel Etkinliklere Yönelik Destekler</vt:lpstr>
      <vt:lpstr>2223 Yurt İçi Bilimsel Etkinlikleri Destekleme Programı</vt:lpstr>
      <vt:lpstr>2223 Yurt İçi Bilimsel Etkinlikleri Destekleme Programı</vt:lpstr>
      <vt:lpstr>2237-A  Bilimsel Eğitim Etkinliklerini Destekleme Programı</vt:lpstr>
      <vt:lpstr>2237-B Proje Eğitim Etkinliklerini Destekleme Programı</vt:lpstr>
      <vt:lpstr>2224 Bilimsel Etkinliklere Katılımı Destekleme Programı</vt:lpstr>
      <vt:lpstr>PowerPoint Sunusu</vt:lpstr>
      <vt:lpstr>2244 Sanayi Doktora Programı</vt:lpstr>
      <vt:lpstr>Programın Amacı</vt:lpstr>
      <vt:lpstr>Projede Kimler Yer Alabilir?</vt:lpstr>
      <vt:lpstr>Programın Yapısı</vt:lpstr>
      <vt:lpstr>Programın Yapısı</vt:lpstr>
      <vt:lpstr>Destek Kapsamı ve Süresi</vt:lpstr>
      <vt:lpstr>İş Modeli 1: Üniversite-Sanayi İşbirliği Modeli</vt:lpstr>
      <vt:lpstr>İş Modeli 1: Üniversite-Sanayi İşbirliği Modeli</vt:lpstr>
      <vt:lpstr>İş Modeli 2: Rekabet Öncesi Üniversite-Sanayi İş. Modeli</vt:lpstr>
      <vt:lpstr>İş Modeli 2: Rekabet Öncesi Üniversite-Sanayi İşb. Modeli</vt:lpstr>
      <vt:lpstr>Başvuru Aşaması</vt:lpstr>
      <vt:lpstr>Başvuru Koşulları</vt:lpstr>
      <vt:lpstr>Proje Kapsamında Eğitim Alacak Doktora Bursiyerleri</vt:lpstr>
      <vt:lpstr>Bursiyerler İçin Yurtdışındaki Tamamlayıcı Bilgiye Erişim  İmkanı</vt:lpstr>
      <vt:lpstr>Değerlendirme-1</vt:lpstr>
      <vt:lpstr>Değerlendirme-2</vt:lpstr>
      <vt:lpstr>Değerlendirme-3</vt:lpstr>
      <vt:lpstr>Değerlendirme-4</vt:lpstr>
      <vt:lpstr>Sözleşme Aşaması-Beklenen Çıktı</vt:lpstr>
      <vt:lpstr>2232 Uluslararası Lider Araştırmacılar Programı</vt:lpstr>
      <vt:lpstr>Programın Amacı</vt:lpstr>
      <vt:lpstr> 2232 Uluslararası Lider Araştırmacılar Programı </vt:lpstr>
      <vt:lpstr>PowerPoint Sunusu</vt:lpstr>
      <vt:lpstr>PowerPoint Sunusu</vt:lpstr>
      <vt:lpstr>PowerPoint Sunusu</vt:lpstr>
      <vt:lpstr>BİDEB Elektronik Başvuru Sistemi</vt:lpstr>
      <vt:lpstr>Başvurular Panellerde Değerlendiriliyor</vt:lpstr>
      <vt:lpstr>TÜBİMER-TÜBİTAK İletişim Merkezi</vt:lpstr>
      <vt:lpstr>    BİDEB Sosyal Medya Hesapları                              </vt:lpstr>
      <vt:lpstr>PowerPoint Sunusu</vt:lpstr>
    </vt:vector>
  </TitlesOfParts>
  <Company>Tubitak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Sunumlarda İzlenmesi Gereken Esaslar</dc:title>
  <dc:creator>siir.kilkis</dc:creator>
  <cp:lastModifiedBy>Nursel Ustunsoy</cp:lastModifiedBy>
  <cp:revision>1484</cp:revision>
  <cp:lastPrinted>2016-03-17T12:25:39Z</cp:lastPrinted>
  <dcterms:created xsi:type="dcterms:W3CDTF">2012-05-25T07:31:14Z</dcterms:created>
  <dcterms:modified xsi:type="dcterms:W3CDTF">2019-01-30T07:01:43Z</dcterms:modified>
</cp:coreProperties>
</file>